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4"/>
  </p:notesMasterIdLst>
  <p:handoutMasterIdLst>
    <p:handoutMasterId r:id="rId85"/>
  </p:handoutMasterIdLst>
  <p:sldIdLst>
    <p:sldId id="263" r:id="rId2"/>
    <p:sldId id="259" r:id="rId3"/>
    <p:sldId id="264" r:id="rId4"/>
    <p:sldId id="265" r:id="rId5"/>
    <p:sldId id="266" r:id="rId6"/>
    <p:sldId id="267" r:id="rId7"/>
    <p:sldId id="268" r:id="rId8"/>
    <p:sldId id="269" r:id="rId9"/>
    <p:sldId id="272" r:id="rId10"/>
    <p:sldId id="273" r:id="rId11"/>
    <p:sldId id="274" r:id="rId12"/>
    <p:sldId id="275" r:id="rId13"/>
    <p:sldId id="321" r:id="rId14"/>
    <p:sldId id="276" r:id="rId15"/>
    <p:sldId id="330" r:id="rId16"/>
    <p:sldId id="277" r:id="rId17"/>
    <p:sldId id="331" r:id="rId18"/>
    <p:sldId id="278" r:id="rId19"/>
    <p:sldId id="332" r:id="rId20"/>
    <p:sldId id="279" r:id="rId21"/>
    <p:sldId id="338" r:id="rId22"/>
    <p:sldId id="281" r:id="rId23"/>
    <p:sldId id="339" r:id="rId24"/>
    <p:sldId id="283" r:id="rId25"/>
    <p:sldId id="340" r:id="rId26"/>
    <p:sldId id="280" r:id="rId27"/>
    <p:sldId id="341" r:id="rId28"/>
    <p:sldId id="284" r:id="rId29"/>
    <p:sldId id="342" r:id="rId30"/>
    <p:sldId id="285" r:id="rId31"/>
    <p:sldId id="343" r:id="rId32"/>
    <p:sldId id="282" r:id="rId33"/>
    <p:sldId id="344" r:id="rId34"/>
    <p:sldId id="286" r:id="rId35"/>
    <p:sldId id="333" r:id="rId36"/>
    <p:sldId id="290" r:id="rId37"/>
    <p:sldId id="334" r:id="rId38"/>
    <p:sldId id="287" r:id="rId39"/>
    <p:sldId id="335" r:id="rId40"/>
    <p:sldId id="288" r:id="rId41"/>
    <p:sldId id="336" r:id="rId42"/>
    <p:sldId id="289" r:id="rId43"/>
    <p:sldId id="337" r:id="rId44"/>
    <p:sldId id="291" r:id="rId45"/>
    <p:sldId id="323" r:id="rId46"/>
    <p:sldId id="309" r:id="rId47"/>
    <p:sldId id="324" r:id="rId48"/>
    <p:sldId id="295" r:id="rId49"/>
    <p:sldId id="345" r:id="rId50"/>
    <p:sldId id="297" r:id="rId51"/>
    <p:sldId id="346" r:id="rId52"/>
    <p:sldId id="299" r:id="rId53"/>
    <p:sldId id="347" r:id="rId54"/>
    <p:sldId id="300" r:id="rId55"/>
    <p:sldId id="348" r:id="rId56"/>
    <p:sldId id="298" r:id="rId57"/>
    <p:sldId id="349" r:id="rId58"/>
    <p:sldId id="303" r:id="rId59"/>
    <p:sldId id="350" r:id="rId60"/>
    <p:sldId id="302" r:id="rId61"/>
    <p:sldId id="351" r:id="rId62"/>
    <p:sldId id="304" r:id="rId63"/>
    <p:sldId id="352" r:id="rId64"/>
    <p:sldId id="305" r:id="rId65"/>
    <p:sldId id="353" r:id="rId66"/>
    <p:sldId id="310" r:id="rId67"/>
    <p:sldId id="354" r:id="rId68"/>
    <p:sldId id="306" r:id="rId69"/>
    <p:sldId id="355" r:id="rId70"/>
    <p:sldId id="311" r:id="rId71"/>
    <p:sldId id="356" r:id="rId72"/>
    <p:sldId id="313" r:id="rId73"/>
    <p:sldId id="308" r:id="rId74"/>
    <p:sldId id="314" r:id="rId75"/>
    <p:sldId id="316" r:id="rId76"/>
    <p:sldId id="315" r:id="rId77"/>
    <p:sldId id="318" r:id="rId78"/>
    <p:sldId id="319" r:id="rId79"/>
    <p:sldId id="320" r:id="rId80"/>
    <p:sldId id="357" r:id="rId81"/>
    <p:sldId id="358" r:id="rId82"/>
    <p:sldId id="271" r:id="rId83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  <a:srgbClr val="FFC000"/>
    <a:srgbClr val="FFDBDB"/>
    <a:srgbClr val="FFFFFF"/>
    <a:srgbClr val="9867B6"/>
    <a:srgbClr val="F9A49D"/>
    <a:srgbClr val="E3F7E5"/>
    <a:srgbClr val="FFFE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5021" autoAdjust="0"/>
  </p:normalViewPr>
  <p:slideViewPr>
    <p:cSldViewPr snapToGrid="0">
      <p:cViewPr varScale="1">
        <p:scale>
          <a:sx n="147" d="100"/>
          <a:sy n="147" d="100"/>
        </p:scale>
        <p:origin x="6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378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매출액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j-ea"/>
                    <a:ea typeface="+mj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5월</c:v>
                </c:pt>
                <c:pt idx="1">
                  <c:v>6월</c:v>
                </c:pt>
                <c:pt idx="2">
                  <c:v>7월</c:v>
                </c:pt>
                <c:pt idx="3">
                  <c:v>8월</c:v>
                </c:pt>
                <c:pt idx="4">
                  <c:v>9월</c:v>
                </c:pt>
                <c:pt idx="5">
                  <c:v>10월</c:v>
                </c:pt>
                <c:pt idx="6">
                  <c:v>11월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792</c:v>
                </c:pt>
                <c:pt idx="1">
                  <c:v>618</c:v>
                </c:pt>
                <c:pt idx="2">
                  <c:v>825</c:v>
                </c:pt>
                <c:pt idx="3">
                  <c:v>538</c:v>
                </c:pt>
                <c:pt idx="4">
                  <c:v>838</c:v>
                </c:pt>
                <c:pt idx="5">
                  <c:v>634</c:v>
                </c:pt>
                <c:pt idx="6">
                  <c:v>805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3D-47F6-9245-30E251502F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43164655"/>
        <c:axId val="743162735"/>
      </c:barChart>
      <c:catAx>
        <c:axId val="7431646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pPr>
            <a:endParaRPr lang="ko-KR"/>
          </a:p>
        </c:txPr>
        <c:crossAx val="743162735"/>
        <c:crosses val="autoZero"/>
        <c:auto val="1"/>
        <c:lblAlgn val="ctr"/>
        <c:lblOffset val="100"/>
        <c:noMultiLvlLbl val="0"/>
      </c:catAx>
      <c:valAx>
        <c:axId val="743162735"/>
        <c:scaling>
          <c:orientation val="minMax"/>
          <c:max val="1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pPr>
            <a:endParaRPr lang="ko-KR"/>
          </a:p>
        </c:txPr>
        <c:crossAx val="743164655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j-ea"/>
              <a:ea typeface="+mj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+mj-ea"/>
          <a:ea typeface="+mj-ea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96F3EC5-6ABC-42C1-9218-0E506B982DB0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2025-12-14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F910782-FDC2-4F7C-A018-7A502E5089C7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4837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D5CB5D8-1956-4D08-8FEE-1BBD48AAF72B}" type="datetime1">
              <a:rPr lang="ko-KR" altLang="en-US" noProof="0" smtClean="0"/>
              <a:t>2025-12-14</a:t>
            </a:fld>
            <a:endParaRPr lang="ko-KR" altLang="en-US" noProof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C936D52-512B-47DE-BC94-6C88A56CE986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3409969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C936D52-512B-47DE-BC94-6C88A56CE986}" type="slidenum">
              <a:rPr lang="en-US" altLang="ko-KR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922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altLang="ko-KR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280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36D52-512B-47DE-BC94-6C88A56CE986}" type="slidenum">
              <a:rPr lang="en-US" altLang="ko-KR" noProof="0" smtClean="0"/>
              <a:pPr/>
              <a:t>42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518630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 userDrawn="1"/>
        </p:nvGrpSpPr>
        <p:grpSpPr bwMode="ltGray"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직사각형 13"/>
            <p:cNvSpPr/>
            <p:nvPr/>
          </p:nvSpPr>
          <p:spPr bwMode="ltGray"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타원 2"/>
            <p:cNvSpPr>
              <a:spLocks noChangeArrowheads="1"/>
            </p:cNvSpPr>
            <p:nvPr/>
          </p:nvSpPr>
          <p:spPr bwMode="ltGray">
            <a:xfrm flipH="1">
              <a:off x="9045819" y="1600200"/>
              <a:ext cx="1524000" cy="1524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rtlCol="0" anchor="ctr"/>
            <a:lstStyle/>
            <a:p>
              <a:pPr algn="ctr" rtl="0" eaLnBrk="1" hangingPunct="1"/>
              <a:endParaRPr lang="ko-KR" altLang="en-US" sz="2400" baseline="0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타원 3"/>
            <p:cNvSpPr>
              <a:spLocks noChangeArrowheads="1"/>
            </p:cNvSpPr>
            <p:nvPr/>
          </p:nvSpPr>
          <p:spPr bwMode="ltGray">
            <a:xfrm flipH="1">
              <a:off x="7255119" y="1600200"/>
              <a:ext cx="1524000" cy="1524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rtlCol="0" anchor="ctr"/>
            <a:lstStyle/>
            <a:p>
              <a:pPr algn="ctr" rtl="0" eaLnBrk="1" hangingPunct="1"/>
              <a:endParaRPr lang="ko-KR" altLang="en-US" sz="2400" baseline="0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타원 4"/>
            <p:cNvSpPr>
              <a:spLocks noChangeArrowheads="1"/>
            </p:cNvSpPr>
            <p:nvPr/>
          </p:nvSpPr>
          <p:spPr bwMode="ltGray">
            <a:xfrm flipH="1">
              <a:off x="5464419" y="1600200"/>
              <a:ext cx="1524000" cy="1524000"/>
            </a:xfrm>
            <a:prstGeom prst="ellipse">
              <a:avLst/>
            </a:prstGeom>
            <a:noFill/>
            <a:ln w="28575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0E0F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algn="ctr" rtl="0" eaLnBrk="1" hangingPunct="1"/>
              <a:endParaRPr lang="ko-KR" altLang="en-US" sz="2400" baseline="0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타원 5"/>
            <p:cNvSpPr>
              <a:spLocks noChangeArrowheads="1"/>
            </p:cNvSpPr>
            <p:nvPr/>
          </p:nvSpPr>
          <p:spPr bwMode="ltGray">
            <a:xfrm flipH="1">
              <a:off x="5464419" y="3276600"/>
              <a:ext cx="1524000" cy="1524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rtlCol="0" anchor="ctr"/>
            <a:lstStyle/>
            <a:p>
              <a:pPr algn="ctr" rtl="0" eaLnBrk="1" hangingPunct="1"/>
              <a:endParaRPr lang="ko-KR" altLang="en-US" sz="2400" baseline="0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타원 6"/>
            <p:cNvSpPr>
              <a:spLocks noChangeArrowheads="1"/>
            </p:cNvSpPr>
            <p:nvPr/>
          </p:nvSpPr>
          <p:spPr bwMode="ltGray">
            <a:xfrm flipH="1">
              <a:off x="3732457" y="3276600"/>
              <a:ext cx="1524000" cy="1524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rtlCol="0" anchor="ctr"/>
            <a:lstStyle/>
            <a:p>
              <a:pPr algn="ctr" rtl="0" eaLnBrk="1" hangingPunct="1"/>
              <a:endParaRPr lang="ko-KR" altLang="en-US" sz="2400" baseline="0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타원 7"/>
            <p:cNvSpPr>
              <a:spLocks noChangeArrowheads="1"/>
            </p:cNvSpPr>
            <p:nvPr/>
          </p:nvSpPr>
          <p:spPr bwMode="ltGray">
            <a:xfrm flipH="1">
              <a:off x="9045819" y="3276600"/>
              <a:ext cx="1524000" cy="1524000"/>
            </a:xfrm>
            <a:prstGeom prst="ellipse">
              <a:avLst/>
            </a:prstGeom>
            <a:noFill/>
            <a:ln w="28575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0E0F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algn="ctr" rtl="0" eaLnBrk="1" hangingPunct="1"/>
              <a:endParaRPr lang="ko-KR" altLang="en-US" sz="2400" baseline="0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rtlCol="0" anchor="b"/>
          <a:lstStyle>
            <a:lvl1pPr algn="l">
              <a:defRPr sz="60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 b="1" i="0" baseline="0">
                <a:solidFill>
                  <a:schemeClr val="accent3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999512F-4ADE-4B92-AC50-AA497C155523}" type="datetime1">
              <a:rPr lang="ko-KR" altLang="en-US" noProof="0" smtClean="0"/>
              <a:t>2025-12-14</a:t>
            </a:fld>
            <a:endParaRPr lang="ko-KR" altLang="en-US" noProof="0" dirty="0"/>
          </a:p>
        </p:txBody>
      </p:sp>
      <p:sp>
        <p:nvSpPr>
          <p:cNvPr id="29" name="바닥글 개체 틀 2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62155A9-2BEA-4E1A-A809-3AB570F0F126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197503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>
              <a:defRPr baseline="0">
                <a:latin typeface="맑은 고딕" panose="020B0503020000020004" pitchFamily="50" charset="-127"/>
              </a:defRPr>
            </a:lvl1pPr>
            <a:lvl2pPr>
              <a:defRPr baseline="0">
                <a:latin typeface="맑은 고딕" panose="020B0503020000020004" pitchFamily="50" charset="-127"/>
              </a:defRPr>
            </a:lvl2pPr>
            <a:lvl3pPr>
              <a:defRPr baseline="0">
                <a:latin typeface="맑은 고딕" panose="020B0503020000020004" pitchFamily="50" charset="-127"/>
              </a:defRPr>
            </a:lvl3pPr>
            <a:lvl4pPr>
              <a:defRPr baseline="0">
                <a:latin typeface="맑은 고딕" panose="020B0503020000020004" pitchFamily="50" charset="-127"/>
              </a:defRPr>
            </a:lvl4pPr>
            <a:lvl5pPr>
              <a:defRPr baseline="0">
                <a:latin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</a:defRPr>
            </a:lvl1pPr>
          </a:lstStyle>
          <a:p>
            <a:fld id="{1110B53D-ED19-41E4-8691-FA97B05E4B64}" type="datetime1">
              <a:rPr lang="ko-KR" altLang="en-US" noProof="0" smtClean="0"/>
              <a:t>2025-12-14</a:t>
            </a:fld>
            <a:endParaRPr lang="ko-KR" altLang="en-US" noProof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</a:defRPr>
            </a:lvl1pPr>
          </a:lstStyle>
          <a:p>
            <a:fld id="{C62155A9-2BEA-4E1A-A809-3AB570F0F126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006949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>
            <a:lvl1pPr>
              <a:defRPr baseline="0">
                <a:latin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>
            <a:lvl1pPr>
              <a:defRPr baseline="0">
                <a:latin typeface="맑은 고딕" panose="020B0503020000020004" pitchFamily="50" charset="-127"/>
              </a:defRPr>
            </a:lvl1pPr>
            <a:lvl2pPr>
              <a:defRPr baseline="0">
                <a:latin typeface="맑은 고딕" panose="020B0503020000020004" pitchFamily="50" charset="-127"/>
              </a:defRPr>
            </a:lvl2pPr>
            <a:lvl3pPr>
              <a:defRPr baseline="0">
                <a:latin typeface="맑은 고딕" panose="020B0503020000020004" pitchFamily="50" charset="-127"/>
              </a:defRPr>
            </a:lvl3pPr>
            <a:lvl4pPr>
              <a:defRPr baseline="0">
                <a:latin typeface="맑은 고딕" panose="020B0503020000020004" pitchFamily="50" charset="-127"/>
              </a:defRPr>
            </a:lvl4pPr>
            <a:lvl5pPr>
              <a:defRPr baseline="0">
                <a:latin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</a:defRPr>
            </a:lvl1pPr>
          </a:lstStyle>
          <a:p>
            <a:fld id="{3F2D5BED-E673-4E65-A88E-7318A310EDA7}" type="datetime1">
              <a:rPr lang="ko-KR" altLang="en-US" noProof="0" smtClean="0"/>
              <a:t>2025-12-14</a:t>
            </a:fld>
            <a:endParaRPr lang="ko-KR" altLang="en-US" noProof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</a:defRPr>
            </a:lvl1pPr>
          </a:lstStyle>
          <a:p>
            <a:fld id="{C62155A9-2BEA-4E1A-A809-3AB570F0F126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676023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</a:defRPr>
            </a:lvl1pPr>
            <a:lvl2pPr>
              <a:defRPr baseline="0">
                <a:latin typeface="맑은 고딕" panose="020B0503020000020004" pitchFamily="50" charset="-127"/>
              </a:defRPr>
            </a:lvl2pPr>
            <a:lvl3pPr>
              <a:defRPr baseline="0">
                <a:latin typeface="맑은 고딕" panose="020B0503020000020004" pitchFamily="50" charset="-127"/>
              </a:defRPr>
            </a:lvl3pPr>
            <a:lvl4pPr>
              <a:defRPr baseline="0">
                <a:latin typeface="맑은 고딕" panose="020B0503020000020004" pitchFamily="50" charset="-127"/>
              </a:defRPr>
            </a:lvl4pPr>
            <a:lvl5pPr>
              <a:defRPr baseline="0">
                <a:latin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  <a:latin typeface="맑은 고딕" panose="020B0503020000020004" pitchFamily="50" charset="-127"/>
              </a:defRPr>
            </a:lvl1pPr>
          </a:lstStyle>
          <a:p>
            <a:fld id="{D6889D2C-A66E-4C68-B38E-63A242556254}" type="datetime1">
              <a:rPr lang="ko-KR" altLang="en-US" noProof="0" smtClean="0"/>
              <a:t>2025-12-14</a:t>
            </a:fld>
            <a:endParaRPr lang="ko-KR" altLang="en-US" noProof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2"/>
                </a:solidFill>
                <a:latin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  <a:latin typeface="맑은 고딕" panose="020B0503020000020004" pitchFamily="50" charset="-127"/>
              </a:defRPr>
            </a:lvl1pPr>
          </a:lstStyle>
          <a:p>
            <a:fld id="{C62155A9-2BEA-4E1A-A809-3AB570F0F126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87230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62262"/>
          </a:xfrm>
        </p:spPr>
        <p:txBody>
          <a:bodyPr rtlCol="0" anchor="b"/>
          <a:lstStyle>
            <a:lvl1pPr>
              <a:defRPr sz="6000" baseline="0">
                <a:latin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 baseline="0">
                <a:latin typeface="맑은 고딕" panose="020B0503020000020004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</a:defRPr>
            </a:lvl1pPr>
          </a:lstStyle>
          <a:p>
            <a:fld id="{35520F07-3E56-4F42-BF62-688C628F6E3B}" type="datetime1">
              <a:rPr lang="ko-KR" altLang="en-US" noProof="0" smtClean="0"/>
              <a:t>2025-12-14</a:t>
            </a:fld>
            <a:endParaRPr lang="ko-KR" altLang="en-US" noProof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</a:defRPr>
            </a:lvl1pPr>
          </a:lstStyle>
          <a:p>
            <a:fld id="{C62155A9-2BEA-4E1A-A809-3AB570F0F126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112303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lvl1pPr>
              <a:defRPr sz="2800" baseline="0">
                <a:latin typeface="맑은 고딕" panose="020B0503020000020004" pitchFamily="50" charset="-127"/>
              </a:defRPr>
            </a:lvl1pPr>
            <a:lvl2pPr>
              <a:defRPr sz="2400" baseline="0">
                <a:latin typeface="맑은 고딕" panose="020B0503020000020004" pitchFamily="50" charset="-127"/>
              </a:defRPr>
            </a:lvl2pPr>
            <a:lvl3pPr>
              <a:defRPr sz="2000" baseline="0">
                <a:latin typeface="맑은 고딕" panose="020B0503020000020004" pitchFamily="50" charset="-127"/>
              </a:defRPr>
            </a:lvl3pPr>
            <a:lvl4pPr>
              <a:defRPr sz="1800" baseline="0">
                <a:latin typeface="맑은 고딕" panose="020B0503020000020004" pitchFamily="50" charset="-127"/>
              </a:defRPr>
            </a:lvl4pPr>
            <a:lvl5pPr>
              <a:defRPr sz="1800" baseline="0">
                <a:latin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lvl1pPr>
              <a:defRPr sz="2800" baseline="0">
                <a:latin typeface="맑은 고딕" panose="020B0503020000020004" pitchFamily="50" charset="-127"/>
              </a:defRPr>
            </a:lvl1pPr>
            <a:lvl2pPr>
              <a:defRPr sz="2400" baseline="0">
                <a:latin typeface="맑은 고딕" panose="020B0503020000020004" pitchFamily="50" charset="-127"/>
              </a:defRPr>
            </a:lvl2pPr>
            <a:lvl3pPr>
              <a:defRPr sz="2000" baseline="0">
                <a:latin typeface="맑은 고딕" panose="020B0503020000020004" pitchFamily="50" charset="-127"/>
              </a:defRPr>
            </a:lvl3pPr>
            <a:lvl4pPr>
              <a:defRPr sz="1800" baseline="0">
                <a:latin typeface="맑은 고딕" panose="020B0503020000020004" pitchFamily="50" charset="-127"/>
              </a:defRPr>
            </a:lvl4pPr>
            <a:lvl5pPr>
              <a:defRPr sz="1800" baseline="0">
                <a:latin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</a:defRPr>
            </a:lvl1pPr>
          </a:lstStyle>
          <a:p>
            <a:fld id="{9FC54243-8E11-4079-AEF6-3BB47329BFCE}" type="datetime1">
              <a:rPr lang="ko-KR" altLang="en-US" noProof="0" smtClean="0"/>
              <a:t>2025-12-14</a:t>
            </a:fld>
            <a:endParaRPr lang="ko-KR" altLang="en-US" noProof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</a:defRPr>
            </a:lvl1pPr>
          </a:lstStyle>
          <a:p>
            <a:fld id="{C62155A9-2BEA-4E1A-A809-3AB570F0F126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578019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</p:spPr>
        <p:txBody>
          <a:bodyPr rtlCol="0"/>
          <a:lstStyle>
            <a:lvl1pPr>
              <a:defRPr baseline="0">
                <a:latin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831850" y="1489075"/>
            <a:ext cx="5156200" cy="641350"/>
          </a:xfrm>
        </p:spPr>
        <p:txBody>
          <a:bodyPr rtlCol="0" anchor="b"/>
          <a:lstStyle>
            <a:lvl1pPr marL="0" indent="0">
              <a:buNone/>
              <a:defRPr sz="2400" b="1" baseline="0">
                <a:latin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831850" y="2193925"/>
            <a:ext cx="5156200" cy="3978275"/>
          </a:xfrm>
        </p:spPr>
        <p:txBody>
          <a:bodyPr rtlCol="0"/>
          <a:lstStyle>
            <a:lvl1pPr>
              <a:defRPr sz="2400" baseline="0">
                <a:latin typeface="맑은 고딕" panose="020B0503020000020004" pitchFamily="50" charset="-127"/>
              </a:defRPr>
            </a:lvl1pPr>
            <a:lvl2pPr>
              <a:defRPr sz="2000" baseline="0">
                <a:latin typeface="맑은 고딕" panose="020B0503020000020004" pitchFamily="50" charset="-127"/>
              </a:defRPr>
            </a:lvl2pPr>
            <a:lvl3pPr>
              <a:defRPr sz="1800" baseline="0">
                <a:latin typeface="맑은 고딕" panose="020B0503020000020004" pitchFamily="50" charset="-127"/>
              </a:defRPr>
            </a:lvl3pPr>
            <a:lvl4pPr>
              <a:defRPr sz="1600" baseline="0">
                <a:latin typeface="맑은 고딕" panose="020B0503020000020004" pitchFamily="50" charset="-127"/>
              </a:defRPr>
            </a:lvl4pPr>
            <a:lvl5pPr>
              <a:defRPr sz="1600" baseline="0">
                <a:latin typeface="맑은 고딕" panose="020B05030200000200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189663" y="1489075"/>
            <a:ext cx="5157787" cy="641350"/>
          </a:xfrm>
        </p:spPr>
        <p:txBody>
          <a:bodyPr rtlCol="0" anchor="b"/>
          <a:lstStyle>
            <a:lvl1pPr marL="0" indent="0">
              <a:buNone/>
              <a:defRPr sz="2400" b="1" baseline="0">
                <a:latin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6189663" y="2193925"/>
            <a:ext cx="5157787" cy="3978275"/>
          </a:xfrm>
        </p:spPr>
        <p:txBody>
          <a:bodyPr rtlCol="0"/>
          <a:lstStyle>
            <a:lvl1pPr>
              <a:defRPr sz="2400" baseline="0">
                <a:latin typeface="맑은 고딕" panose="020B0503020000020004" pitchFamily="50" charset="-127"/>
              </a:defRPr>
            </a:lvl1pPr>
            <a:lvl2pPr>
              <a:defRPr sz="2000" baseline="0">
                <a:latin typeface="맑은 고딕" panose="020B0503020000020004" pitchFamily="50" charset="-127"/>
              </a:defRPr>
            </a:lvl2pPr>
            <a:lvl3pPr>
              <a:defRPr sz="1800" baseline="0">
                <a:latin typeface="맑은 고딕" panose="020B0503020000020004" pitchFamily="50" charset="-127"/>
              </a:defRPr>
            </a:lvl3pPr>
            <a:lvl4pPr>
              <a:defRPr sz="1600" baseline="0">
                <a:latin typeface="맑은 고딕" panose="020B0503020000020004" pitchFamily="50" charset="-127"/>
              </a:defRPr>
            </a:lvl4pPr>
            <a:lvl5pPr>
              <a:defRPr sz="1600" baseline="0">
                <a:latin typeface="맑은 고딕" panose="020B05030200000200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</a:defRPr>
            </a:lvl1pPr>
          </a:lstStyle>
          <a:p>
            <a:fld id="{DDF35F9E-FE7B-4FF7-87B8-C1110A6F0734}" type="datetime1">
              <a:rPr lang="ko-KR" altLang="en-US" noProof="0" smtClean="0"/>
              <a:t>2025-12-14</a:t>
            </a:fld>
            <a:endParaRPr lang="ko-KR" altLang="en-US" noProof="0"/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</a:defRPr>
            </a:lvl1pPr>
          </a:lstStyle>
          <a:p>
            <a:fld id="{C62155A9-2BEA-4E1A-A809-3AB570F0F126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941831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</a:defRPr>
            </a:lvl1pPr>
          </a:lstStyle>
          <a:p>
            <a:fld id="{C8AC89F4-102F-4106-A6D3-5FBCE8162F9B}" type="datetime1">
              <a:rPr lang="ko-KR" altLang="en-US" noProof="0" smtClean="0"/>
              <a:t>2025-12-14</a:t>
            </a:fld>
            <a:endParaRPr lang="ko-KR" altLang="en-US" noProof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</a:defRPr>
            </a:lvl1pPr>
          </a:lstStyle>
          <a:p>
            <a:fld id="{C62155A9-2BEA-4E1A-A809-3AB570F0F126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382545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</a:defRPr>
            </a:lvl1pPr>
          </a:lstStyle>
          <a:p>
            <a:fld id="{83082C68-F052-4FD5-AFA3-9BD08FF4ADAE}" type="datetime1">
              <a:rPr lang="ko-KR" altLang="en-US" noProof="0" smtClean="0"/>
              <a:t>2025-12-14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</a:defRPr>
            </a:lvl1pPr>
          </a:lstStyle>
          <a:p>
            <a:fld id="{C62155A9-2BEA-4E1A-A809-3AB570F0F126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797648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 baseline="0">
                <a:latin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338138" indent="-338138">
              <a:defRPr sz="3200" baseline="0">
                <a:latin typeface="맑은 고딕" panose="020B0503020000020004" pitchFamily="50" charset="-127"/>
              </a:defRPr>
            </a:lvl1pPr>
            <a:lvl2pPr>
              <a:defRPr sz="2800" baseline="0">
                <a:latin typeface="맑은 고딕" panose="020B0503020000020004" pitchFamily="50" charset="-127"/>
              </a:defRPr>
            </a:lvl2pPr>
            <a:lvl3pPr>
              <a:defRPr sz="2400" baseline="0">
                <a:latin typeface="맑은 고딕" panose="020B0503020000020004" pitchFamily="50" charset="-127"/>
              </a:defRPr>
            </a:lvl3pPr>
            <a:lvl4pPr>
              <a:defRPr sz="2000" baseline="0">
                <a:latin typeface="맑은 고딕" panose="020B0503020000020004" pitchFamily="50" charset="-127"/>
              </a:defRPr>
            </a:lvl4pPr>
            <a:lvl5pPr>
              <a:defRPr sz="2000" baseline="0">
                <a:latin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01850"/>
            <a:ext cx="3932237" cy="3759200"/>
          </a:xfrm>
        </p:spPr>
        <p:txBody>
          <a:bodyPr rtlCol="0"/>
          <a:lstStyle>
            <a:lvl1pPr marL="0" indent="0">
              <a:buNone/>
              <a:defRPr sz="1600" baseline="0">
                <a:latin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</a:defRPr>
            </a:lvl1pPr>
          </a:lstStyle>
          <a:p>
            <a:fld id="{065CB5D5-4A9D-4700-BC59-57D632BFBB4E}" type="datetime1">
              <a:rPr lang="ko-KR" altLang="en-US" noProof="0" smtClean="0"/>
              <a:t>2025-12-14</a:t>
            </a:fld>
            <a:endParaRPr lang="ko-KR" altLang="en-US" noProof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</a:defRPr>
            </a:lvl1pPr>
          </a:lstStyle>
          <a:p>
            <a:fld id="{C62155A9-2BEA-4E1A-A809-3AB570F0F126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664369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 baseline="0">
                <a:latin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그림 개체 틀 2" descr="이미지를 추가할 수 있는 빈 개체 틀입니다. 개체 틀을 클릭하고 추가할 이미지를 선택하세요."/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 baseline="0">
                <a:latin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01850"/>
            <a:ext cx="3932237" cy="3759200"/>
          </a:xfrm>
        </p:spPr>
        <p:txBody>
          <a:bodyPr rtlCol="0"/>
          <a:lstStyle>
            <a:lvl1pPr marL="0" indent="0">
              <a:buNone/>
              <a:defRPr sz="1600" baseline="0">
                <a:latin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</a:defRPr>
            </a:lvl1pPr>
          </a:lstStyle>
          <a:p>
            <a:fld id="{E30CA522-F762-4450-894E-69C6D059DC70}" type="datetime1">
              <a:rPr lang="ko-KR" altLang="en-US" noProof="0" smtClean="0"/>
              <a:t>2025-12-14</a:t>
            </a:fld>
            <a:endParaRPr lang="ko-KR" altLang="en-US" noProof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</a:defRPr>
            </a:lvl1pPr>
          </a:lstStyle>
          <a:p>
            <a:fld id="{C62155A9-2BEA-4E1A-A809-3AB570F0F126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953468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 userDrawn="1"/>
        </p:nvGrpSpPr>
        <p:grpSpPr>
          <a:xfrm>
            <a:off x="1860687" y="450998"/>
            <a:ext cx="7620000" cy="1139952"/>
            <a:chOff x="1860687" y="450998"/>
            <a:chExt cx="7620000" cy="1139952"/>
          </a:xfrm>
        </p:grpSpPr>
        <p:pic>
          <p:nvPicPr>
            <p:cNvPr id="22" name="그림 21"/>
            <p:cNvPicPr>
              <a:picLocks noChangeAspect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1860687" y="450998"/>
              <a:ext cx="7620000" cy="1139952"/>
            </a:xfrm>
            <a:prstGeom prst="rect">
              <a:avLst/>
            </a:prstGeom>
          </p:spPr>
        </p:pic>
        <p:grpSp>
          <p:nvGrpSpPr>
            <p:cNvPr id="23" name="그룹 22"/>
            <p:cNvGrpSpPr/>
            <p:nvPr userDrawn="1"/>
          </p:nvGrpSpPr>
          <p:grpSpPr>
            <a:xfrm>
              <a:off x="1860687" y="450998"/>
              <a:ext cx="7615237" cy="1106488"/>
              <a:chOff x="1891518" y="519806"/>
              <a:chExt cx="7615237" cy="1106488"/>
            </a:xfrm>
          </p:grpSpPr>
          <p:sp>
            <p:nvSpPr>
              <p:cNvPr id="24" name="타원 6"/>
              <p:cNvSpPr>
                <a:spLocks noChangeArrowheads="1"/>
              </p:cNvSpPr>
              <p:nvPr/>
            </p:nvSpPr>
            <p:spPr bwMode="hidden">
              <a:xfrm flipH="1">
                <a:off x="5688818" y="519806"/>
                <a:ext cx="1104900" cy="11049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rtlCol="0" anchor="ctr"/>
              <a:lstStyle/>
              <a:p>
                <a:pPr algn="ctr" rtl="0" eaLnBrk="1" hangingPunct="1"/>
                <a:endParaRPr lang="ko-KR" altLang="en-US" sz="2400" baseline="0" noProof="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5" name="타원 7"/>
              <p:cNvSpPr>
                <a:spLocks noChangeArrowheads="1"/>
              </p:cNvSpPr>
              <p:nvPr/>
            </p:nvSpPr>
            <p:spPr bwMode="hidden">
              <a:xfrm flipH="1">
                <a:off x="8403443" y="519806"/>
                <a:ext cx="1103312" cy="11049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rtlCol="0" anchor="ctr"/>
              <a:lstStyle/>
              <a:p>
                <a:pPr algn="ctr" rtl="0" eaLnBrk="1" hangingPunct="1"/>
                <a:endParaRPr lang="ko-KR" altLang="en-US" sz="2400" baseline="0" noProof="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" name="타원 8"/>
              <p:cNvSpPr>
                <a:spLocks noChangeArrowheads="1"/>
              </p:cNvSpPr>
              <p:nvPr/>
            </p:nvSpPr>
            <p:spPr bwMode="hidden">
              <a:xfrm flipH="1">
                <a:off x="1891518" y="521394"/>
                <a:ext cx="1103312" cy="11049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rtlCol="0" anchor="ctr"/>
              <a:lstStyle/>
              <a:p>
                <a:pPr algn="ctr" rtl="0" eaLnBrk="1" hangingPunct="1"/>
                <a:endParaRPr lang="ko-KR" altLang="en-US" sz="2400" baseline="0" noProof="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7" name="타원 9"/>
              <p:cNvSpPr>
                <a:spLocks noChangeArrowheads="1"/>
              </p:cNvSpPr>
              <p:nvPr/>
            </p:nvSpPr>
            <p:spPr bwMode="hidden">
              <a:xfrm flipH="1">
                <a:off x="7144555" y="519806"/>
                <a:ext cx="1103312" cy="1104900"/>
              </a:xfrm>
              <a:prstGeom prst="ellipse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E0E0F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rtlCol="0" anchor="ctr"/>
              <a:lstStyle/>
              <a:p>
                <a:pPr algn="ctr" rtl="0" eaLnBrk="1" hangingPunct="1"/>
                <a:endParaRPr lang="ko-KR" altLang="en-US" sz="2400" baseline="0" noProof="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8" name="타원 10"/>
              <p:cNvSpPr>
                <a:spLocks noChangeArrowheads="1"/>
              </p:cNvSpPr>
              <p:nvPr/>
            </p:nvSpPr>
            <p:spPr bwMode="hidden">
              <a:xfrm flipH="1">
                <a:off x="3178980" y="519806"/>
                <a:ext cx="1103312" cy="1104900"/>
              </a:xfrm>
              <a:prstGeom prst="ellipse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2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rtlCol="0" anchor="ctr"/>
              <a:lstStyle/>
              <a:p>
                <a:pPr algn="ctr" rtl="0" eaLnBrk="1" hangingPunct="1"/>
                <a:endParaRPr lang="ko-KR" altLang="en-US" sz="2400" baseline="0" noProof="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스타일을 편집하려면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  <a:p>
            <a:pPr lvl="8" rtl="0"/>
            <a:endParaRPr lang="ko-KR" altLang="en-US" noProof="0" dirty="0"/>
          </a:p>
        </p:txBody>
      </p:sp>
      <p:sp>
        <p:nvSpPr>
          <p:cNvPr id="31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1C88586-B7D4-43E1-9FB2-9D4AA3B192EC}" type="datetime1">
              <a:rPr lang="ko-KR" altLang="en-US" noProof="0" smtClean="0"/>
              <a:t>2025-12-14</a:t>
            </a:fld>
            <a:endParaRPr lang="ko-KR" altLang="en-US" noProof="0" dirty="0"/>
          </a:p>
        </p:txBody>
      </p:sp>
      <p:sp>
        <p:nvSpPr>
          <p:cNvPr id="32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3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62155A9-2BEA-4E1A-A809-3AB570F0F126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18306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4400" b="1" kern="1200" cap="none" spc="0" baseline="0">
          <a:ln w="22225">
            <a:solidFill>
              <a:schemeClr val="tx2"/>
            </a:solidFill>
            <a:prstDash val="solid"/>
          </a:ln>
          <a:solidFill>
            <a:schemeClr val="tx2">
              <a:lumMod val="60000"/>
              <a:lumOff val="40000"/>
            </a:schemeClr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87338" indent="-287338" algn="l" defTabSz="914400" rtl="0" eaLnBrk="1" latinLnBrk="1" hangingPunct="1">
        <a:lnSpc>
          <a:spcPct val="90000"/>
        </a:lnSpc>
        <a:spcBef>
          <a:spcPct val="30000"/>
        </a:spcBef>
        <a:buClr>
          <a:schemeClr val="accent2">
            <a:lumMod val="75000"/>
          </a:schemeClr>
        </a:buClr>
        <a:buSzPct val="70000"/>
        <a:buFont typeface="Wingdings" panose="05000000000000000000" pitchFamily="2" charset="2"/>
        <a:buChar char="¤"/>
        <a:defRPr sz="2800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39775" indent="-282575" algn="l" defTabSz="914400" rtl="0" eaLnBrk="1" latinLnBrk="1" hangingPunct="1">
        <a:lnSpc>
          <a:spcPct val="90000"/>
        </a:lnSpc>
        <a:spcBef>
          <a:spcPct val="30000"/>
        </a:spcBef>
        <a:buClr>
          <a:schemeClr val="accent3">
            <a:lumMod val="75000"/>
          </a:schemeClr>
        </a:buClr>
        <a:buSzPct val="70000"/>
        <a:buFont typeface="Wingdings" panose="05000000000000000000" pitchFamily="2" charset="2"/>
        <a:buChar char="¤"/>
        <a:defRPr sz="2400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ct val="30000"/>
        </a:spcBef>
        <a:buClr>
          <a:schemeClr val="accent4">
            <a:lumMod val="75000"/>
          </a:schemeClr>
        </a:buClr>
        <a:buSzPct val="70000"/>
        <a:buFont typeface="Wingdings" panose="05000000000000000000" pitchFamily="2" charset="2"/>
        <a:buChar char="¤"/>
        <a:defRPr sz="2000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ct val="30000"/>
        </a:spcBef>
        <a:buClr>
          <a:schemeClr val="accent5">
            <a:lumMod val="75000"/>
          </a:schemeClr>
        </a:buClr>
        <a:buSzPct val="70000"/>
        <a:buFont typeface="Wingdings" panose="05000000000000000000" pitchFamily="2" charset="2"/>
        <a:buChar char="¤"/>
        <a:defRPr sz="1800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ct val="30000"/>
        </a:spcBef>
        <a:buSzPct val="70000"/>
        <a:buFont typeface="Wingdings" panose="05000000000000000000" pitchFamily="2" charset="2"/>
        <a:buChar char="¤"/>
        <a:defRPr sz="1800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ct val="30000"/>
        </a:spcBef>
        <a:buClr>
          <a:schemeClr val="accent6">
            <a:lumMod val="75000"/>
          </a:schemeClr>
        </a:buClr>
        <a:buSzPct val="70000"/>
        <a:buFont typeface="Wingdings" panose="05000000000000000000" pitchFamily="2" charset="2"/>
        <a:buChar char="¤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ct val="30000"/>
        </a:spcBef>
        <a:buClr>
          <a:schemeClr val="accent6">
            <a:lumMod val="75000"/>
          </a:schemeClr>
        </a:buClr>
        <a:buSzPct val="70000"/>
        <a:buFont typeface="Wingdings" panose="05000000000000000000" pitchFamily="2" charset="2"/>
        <a:buChar char="¤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ct val="30000"/>
        </a:spcBef>
        <a:buClr>
          <a:schemeClr val="accent1">
            <a:lumMod val="75000"/>
          </a:schemeClr>
        </a:buClr>
        <a:buSzPct val="70000"/>
        <a:buFont typeface="Wingdings" panose="05000000000000000000" pitchFamily="2" charset="2"/>
        <a:buChar char="¤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ct val="30000"/>
        </a:spcBef>
        <a:buClr>
          <a:schemeClr val="accent3">
            <a:lumMod val="75000"/>
          </a:schemeClr>
        </a:buClr>
        <a:buSzPct val="70000"/>
        <a:buFont typeface="Wingdings" panose="05000000000000000000" pitchFamily="2" charset="2"/>
        <a:buChar char="¤"/>
        <a:defRPr sz="1800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2.png"/><Relationship Id="rId7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7.jpeg"/><Relationship Id="rId7" Type="http://schemas.openxmlformats.org/officeDocument/2006/relationships/image" Target="../media/image1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6.jpeg"/><Relationship Id="rId7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5.png"/><Relationship Id="rId7" Type="http://schemas.openxmlformats.org/officeDocument/2006/relationships/image" Target="../media/image1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36.png"/><Relationship Id="rId4" Type="http://schemas.openxmlformats.org/officeDocument/2006/relationships/image" Target="../media/image28.jpeg"/><Relationship Id="rId9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jpeg"/><Relationship Id="rId7" Type="http://schemas.openxmlformats.org/officeDocument/2006/relationships/image" Target="../media/image1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9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Relationship Id="rId5" Type="http://schemas.openxmlformats.org/officeDocument/2006/relationships/chart" Target="../charts/chart1.xml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ko-KR" dirty="0" err="1"/>
              <a:t>EaGCart</a:t>
            </a:r>
            <a:endParaRPr lang="ko-KR" altLang="en-US" dirty="0"/>
          </a:p>
        </p:txBody>
      </p:sp>
      <p:sp>
        <p:nvSpPr>
          <p:cNvPr id="10" name="부제목 9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lnSpcReduction="10000"/>
          </a:bodyPr>
          <a:lstStyle/>
          <a:p>
            <a:r>
              <a:rPr lang="en-US" altLang="ko-KR" dirty="0"/>
              <a:t>S/W</a:t>
            </a:r>
            <a:r>
              <a:rPr lang="ko-KR" altLang="en-US" dirty="0"/>
              <a:t>프로젝트 쇼핑몰 만들기</a:t>
            </a:r>
            <a:endParaRPr lang="en-US" altLang="ko-KR" dirty="0"/>
          </a:p>
          <a:p>
            <a:r>
              <a:rPr lang="ko-KR" altLang="en-US" dirty="0"/>
              <a:t>지도교수</a:t>
            </a:r>
            <a:r>
              <a:rPr lang="en-US" altLang="ko-KR" dirty="0"/>
              <a:t>: </a:t>
            </a:r>
            <a:r>
              <a:rPr lang="ko-KR" altLang="en-US" dirty="0" err="1"/>
              <a:t>허태성</a:t>
            </a:r>
            <a:r>
              <a:rPr lang="ko-KR" altLang="en-US" dirty="0"/>
              <a:t> 교수님</a:t>
            </a:r>
            <a:endParaRPr lang="en-US" altLang="ko-KR" dirty="0"/>
          </a:p>
          <a:p>
            <a:r>
              <a:rPr lang="ko-KR" altLang="en-US" dirty="0"/>
              <a:t>학번</a:t>
            </a:r>
            <a:r>
              <a:rPr lang="en-US" altLang="ko-KR" dirty="0"/>
              <a:t>: 202244015</a:t>
            </a:r>
          </a:p>
          <a:p>
            <a:r>
              <a:rPr lang="ko-KR" altLang="en-US" dirty="0"/>
              <a:t>이름</a:t>
            </a:r>
            <a:r>
              <a:rPr lang="en-US" altLang="ko-KR" dirty="0"/>
              <a:t>: </a:t>
            </a:r>
            <a:r>
              <a:rPr lang="ko-KR" altLang="en-US" dirty="0"/>
              <a:t>김진섭</a:t>
            </a:r>
          </a:p>
          <a:p>
            <a:pPr rtl="0"/>
            <a:endParaRPr lang="ko-KR" altLang="en-US" dirty="0"/>
          </a:p>
        </p:txBody>
      </p:sp>
      <p:sp>
        <p:nvSpPr>
          <p:cNvPr id="2" name="제목 8">
            <a:extLst>
              <a:ext uri="{FF2B5EF4-FFF2-40B4-BE49-F238E27FC236}">
                <a16:creationId xmlns:a16="http://schemas.microsoft.com/office/drawing/2014/main" id="{F150E449-979D-D61D-93B7-7741019A872B}"/>
              </a:ext>
            </a:extLst>
          </p:cNvPr>
          <p:cNvSpPr txBox="1">
            <a:spLocks/>
          </p:cNvSpPr>
          <p:nvPr/>
        </p:nvSpPr>
        <p:spPr>
          <a:xfrm>
            <a:off x="1095984" y="2159539"/>
            <a:ext cx="3352800" cy="4523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6000" b="1" kern="1200" cap="none" spc="0" baseline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600" i="1" dirty="0">
                <a:ln w="12700">
                  <a:solidFill>
                    <a:schemeClr val="tx2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</a:rPr>
              <a:t>게임 팩</a:t>
            </a:r>
            <a:r>
              <a:rPr lang="en-US" altLang="ko-KR" sz="1600" i="1" dirty="0">
                <a:ln w="12700">
                  <a:solidFill>
                    <a:schemeClr val="tx2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</a:rPr>
              <a:t>/</a:t>
            </a:r>
            <a:r>
              <a:rPr lang="ko-KR" altLang="en-US" sz="1600" i="1" dirty="0">
                <a:ln w="12700">
                  <a:solidFill>
                    <a:schemeClr val="tx2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</a:rPr>
              <a:t>카트리지 판매 쇼핑몰</a:t>
            </a:r>
          </a:p>
        </p:txBody>
      </p:sp>
    </p:spTree>
    <p:extLst>
      <p:ext uri="{BB962C8B-B14F-4D97-AF65-F5344CB8AC3E}">
        <p14:creationId xmlns:p14="http://schemas.microsoft.com/office/powerpoint/2010/main" val="427280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CFC20-6961-94DD-69B5-045F2119B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4E5AF86-B9EC-28F6-29B5-6D68618C5A0E}"/>
              </a:ext>
            </a:extLst>
          </p:cNvPr>
          <p:cNvCxnSpPr>
            <a:cxnSpLocks/>
          </p:cNvCxnSpPr>
          <p:nvPr/>
        </p:nvCxnSpPr>
        <p:spPr>
          <a:xfrm flipV="1">
            <a:off x="6096480" y="2537351"/>
            <a:ext cx="0" cy="2683882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육각형 9">
            <a:extLst>
              <a:ext uri="{FF2B5EF4-FFF2-40B4-BE49-F238E27FC236}">
                <a16:creationId xmlns:a16="http://schemas.microsoft.com/office/drawing/2014/main" id="{FC079CF2-FA89-0DEA-C1D1-C6B7DA968421}"/>
              </a:ext>
            </a:extLst>
          </p:cNvPr>
          <p:cNvSpPr/>
          <p:nvPr/>
        </p:nvSpPr>
        <p:spPr>
          <a:xfrm>
            <a:off x="5516393" y="4612907"/>
            <a:ext cx="1211094" cy="289946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재고 알람</a:t>
            </a:r>
          </a:p>
        </p:txBody>
      </p:sp>
      <p:sp>
        <p:nvSpPr>
          <p:cNvPr id="13" name="육각형 12">
            <a:extLst>
              <a:ext uri="{FF2B5EF4-FFF2-40B4-BE49-F238E27FC236}">
                <a16:creationId xmlns:a16="http://schemas.microsoft.com/office/drawing/2014/main" id="{A0411125-62E4-369B-DEC1-C1AE6DDC1A04}"/>
              </a:ext>
            </a:extLst>
          </p:cNvPr>
          <p:cNvSpPr/>
          <p:nvPr/>
        </p:nvSpPr>
        <p:spPr>
          <a:xfrm>
            <a:off x="5516393" y="5104268"/>
            <a:ext cx="1211094" cy="289946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할인 알람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BF86CF-C844-1D3D-7CAE-F978B1D840DE}"/>
              </a:ext>
            </a:extLst>
          </p:cNvPr>
          <p:cNvCxnSpPr>
            <a:cxnSpLocks/>
          </p:cNvCxnSpPr>
          <p:nvPr/>
        </p:nvCxnSpPr>
        <p:spPr>
          <a:xfrm flipV="1">
            <a:off x="3087389" y="3346189"/>
            <a:ext cx="0" cy="187504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D5F5E56-EF93-5CAB-FE32-15A085A137B7}"/>
              </a:ext>
            </a:extLst>
          </p:cNvPr>
          <p:cNvCxnSpPr>
            <a:cxnSpLocks/>
          </p:cNvCxnSpPr>
          <p:nvPr/>
        </p:nvCxnSpPr>
        <p:spPr>
          <a:xfrm flipV="1">
            <a:off x="9201886" y="3323235"/>
            <a:ext cx="0" cy="1397113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BC9E2E04-B08E-9CCC-76F4-72B5A7C6710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205"/>
          <a:stretch>
            <a:fillRect/>
          </a:stretch>
        </p:blipFill>
        <p:spPr>
          <a:xfrm rot="10800000" flipH="1">
            <a:off x="10581220" y="5507317"/>
            <a:ext cx="1610780" cy="139946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B490475-4EE5-16A3-2886-2B1E825D3F7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1646"/>
          <a:stretch>
            <a:fillRect/>
          </a:stretch>
        </p:blipFill>
        <p:spPr>
          <a:xfrm flipH="1">
            <a:off x="228976" y="5458532"/>
            <a:ext cx="1503794" cy="1399468"/>
          </a:xfrm>
          <a:prstGeom prst="rect">
            <a:avLst/>
          </a:prstGeom>
        </p:spPr>
      </p:pic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88C30514-4C8F-2C55-801D-8E2C546B88A4}"/>
              </a:ext>
            </a:extLst>
          </p:cNvPr>
          <p:cNvCxnSpPr>
            <a:cxnSpLocks/>
          </p:cNvCxnSpPr>
          <p:nvPr/>
        </p:nvCxnSpPr>
        <p:spPr>
          <a:xfrm flipV="1">
            <a:off x="7645460" y="3329140"/>
            <a:ext cx="0" cy="140417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45FA73BF-8475-07DA-6454-7833F875C4FC}"/>
              </a:ext>
            </a:extLst>
          </p:cNvPr>
          <p:cNvCxnSpPr>
            <a:cxnSpLocks/>
          </p:cNvCxnSpPr>
          <p:nvPr/>
        </p:nvCxnSpPr>
        <p:spPr>
          <a:xfrm flipH="1" flipV="1">
            <a:off x="4605127" y="3339207"/>
            <a:ext cx="16971" cy="295134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5989BC4-B378-4704-B1B9-563FFAFA8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10</a:t>
            </a:fld>
            <a:endParaRPr lang="ko-KR" altLang="en-US" noProof="0"/>
          </a:p>
        </p:txBody>
      </p:sp>
      <p:sp>
        <p:nvSpPr>
          <p:cNvPr id="11" name="제목 81">
            <a:extLst>
              <a:ext uri="{FF2B5EF4-FFF2-40B4-BE49-F238E27FC236}">
                <a16:creationId xmlns:a16="http://schemas.microsoft.com/office/drawing/2014/main" id="{186420D8-5BFF-827F-339B-DAA1AC68578A}"/>
              </a:ext>
            </a:extLst>
          </p:cNvPr>
          <p:cNvSpPr txBox="1">
            <a:spLocks/>
          </p:cNvSpPr>
          <p:nvPr/>
        </p:nvSpPr>
        <p:spPr>
          <a:xfrm>
            <a:off x="838200" y="3704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400" b="1" kern="1200" cap="none" spc="0" baseline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3600"/>
              <a:t>구성도</a:t>
            </a:r>
            <a:endParaRPr lang="ko-KR" altLang="en-US" sz="36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8783B85-495F-206A-1688-6D37FB9533C7}"/>
              </a:ext>
            </a:extLst>
          </p:cNvPr>
          <p:cNvSpPr/>
          <p:nvPr/>
        </p:nvSpPr>
        <p:spPr>
          <a:xfrm>
            <a:off x="5285362" y="1622597"/>
            <a:ext cx="1621276" cy="6847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>
                <a:solidFill>
                  <a:schemeClr val="tx1"/>
                </a:solidFill>
              </a:rPr>
              <a:t>EaGCart</a:t>
            </a:r>
            <a:endParaRPr lang="ko-KR" altLang="en-US" sz="20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사각형: 잘린 위쪽 모서리 15">
            <a:extLst>
              <a:ext uri="{FF2B5EF4-FFF2-40B4-BE49-F238E27FC236}">
                <a16:creationId xmlns:a16="http://schemas.microsoft.com/office/drawing/2014/main" id="{6C0120FC-5CF3-8B0C-F915-8AD0279E6F37}"/>
              </a:ext>
            </a:extLst>
          </p:cNvPr>
          <p:cNvSpPr/>
          <p:nvPr/>
        </p:nvSpPr>
        <p:spPr>
          <a:xfrm>
            <a:off x="5516393" y="3543908"/>
            <a:ext cx="1211094" cy="400455"/>
          </a:xfrm>
          <a:prstGeom prst="snip2SameRect">
            <a:avLst>
              <a:gd name="adj1" fmla="val 32560"/>
              <a:gd name="adj2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ysClr val="windowText" lastClr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편의성</a:t>
            </a:r>
            <a:endParaRPr lang="en-US" altLang="ko-KR" sz="1500" dirty="0">
              <a:solidFill>
                <a:sysClr val="windowText" lastClr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FA5E9F5-B563-19A4-0C41-DD4805047E6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096000" y="2307385"/>
            <a:ext cx="0" cy="25423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6EE4A78-AA42-E535-1170-8698084C9238}"/>
              </a:ext>
            </a:extLst>
          </p:cNvPr>
          <p:cNvGrpSpPr/>
          <p:nvPr/>
        </p:nvGrpSpPr>
        <p:grpSpPr>
          <a:xfrm>
            <a:off x="9982200" y="369235"/>
            <a:ext cx="1625125" cy="1091117"/>
            <a:chOff x="9271778" y="1381329"/>
            <a:chExt cx="1625125" cy="1091117"/>
          </a:xfrm>
        </p:grpSpPr>
        <p:sp>
          <p:nvSpPr>
            <p:cNvPr id="41" name="사각형: 모서리가 접힌 도형 40">
              <a:extLst>
                <a:ext uri="{FF2B5EF4-FFF2-40B4-BE49-F238E27FC236}">
                  <a16:creationId xmlns:a16="http://schemas.microsoft.com/office/drawing/2014/main" id="{DEB87620-ECD2-1B27-8DC6-54CB0655EAC9}"/>
                </a:ext>
              </a:extLst>
            </p:cNvPr>
            <p:cNvSpPr/>
            <p:nvPr/>
          </p:nvSpPr>
          <p:spPr>
            <a:xfrm>
              <a:off x="9271778" y="1381329"/>
              <a:ext cx="1621276" cy="1091117"/>
            </a:xfrm>
            <a:prstGeom prst="folded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0080E78-203B-E613-EA07-008C85742784}"/>
                </a:ext>
              </a:extLst>
            </p:cNvPr>
            <p:cNvSpPr/>
            <p:nvPr/>
          </p:nvSpPr>
          <p:spPr>
            <a:xfrm>
              <a:off x="9390434" y="1497170"/>
              <a:ext cx="200011" cy="200011"/>
            </a:xfrm>
            <a:prstGeom prst="rect">
              <a:avLst/>
            </a:prstGeom>
            <a:noFill/>
            <a:ln w="38100">
              <a:solidFill>
                <a:srgbClr val="6261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FC0161F-0F7B-4BDB-1CE4-400D55E71EE1}"/>
                </a:ext>
              </a:extLst>
            </p:cNvPr>
            <p:cNvSpPr/>
            <p:nvPr/>
          </p:nvSpPr>
          <p:spPr>
            <a:xfrm>
              <a:off x="9390434" y="1829600"/>
              <a:ext cx="200011" cy="200011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1FDF75D-0C07-EC53-F237-E3FFAEE293A6}"/>
                </a:ext>
              </a:extLst>
            </p:cNvPr>
            <p:cNvSpPr/>
            <p:nvPr/>
          </p:nvSpPr>
          <p:spPr>
            <a:xfrm>
              <a:off x="9393162" y="2161037"/>
              <a:ext cx="200011" cy="200011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7657A79-BC57-41C7-DC88-AA5FCD5B02E0}"/>
                </a:ext>
              </a:extLst>
            </p:cNvPr>
            <p:cNvSpPr txBox="1"/>
            <p:nvPr/>
          </p:nvSpPr>
          <p:spPr>
            <a:xfrm>
              <a:off x="9620234" y="1413689"/>
              <a:ext cx="12766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→ 계획 및 구성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F85A82A-246A-CF57-FF1B-5478B77EB986}"/>
                </a:ext>
              </a:extLst>
            </p:cNvPr>
            <p:cNvSpPr txBox="1"/>
            <p:nvPr/>
          </p:nvSpPr>
          <p:spPr>
            <a:xfrm>
              <a:off x="9620234" y="1764767"/>
              <a:ext cx="12766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→ 개발 중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87724EB-5526-FD6A-43BE-41175DCE90A8}"/>
                </a:ext>
              </a:extLst>
            </p:cNvPr>
            <p:cNvSpPr txBox="1"/>
            <p:nvPr/>
          </p:nvSpPr>
          <p:spPr>
            <a:xfrm>
              <a:off x="9620234" y="2115846"/>
              <a:ext cx="12766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→ 구현 완료</a:t>
              </a:r>
            </a:p>
          </p:txBody>
        </p:sp>
      </p:grp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4ED1597-2785-D5A0-BB4C-05CD066F4BFE}"/>
              </a:ext>
            </a:extLst>
          </p:cNvPr>
          <p:cNvCxnSpPr>
            <a:cxnSpLocks/>
          </p:cNvCxnSpPr>
          <p:nvPr/>
        </p:nvCxnSpPr>
        <p:spPr>
          <a:xfrm flipV="1">
            <a:off x="3087389" y="3328367"/>
            <a:ext cx="6114497" cy="30792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사각형: 잘린 위쪽 모서리 81">
            <a:extLst>
              <a:ext uri="{FF2B5EF4-FFF2-40B4-BE49-F238E27FC236}">
                <a16:creationId xmlns:a16="http://schemas.microsoft.com/office/drawing/2014/main" id="{0D9F545C-2ED6-4D95-7EA4-751C697AF2AD}"/>
              </a:ext>
            </a:extLst>
          </p:cNvPr>
          <p:cNvSpPr/>
          <p:nvPr/>
        </p:nvSpPr>
        <p:spPr>
          <a:xfrm>
            <a:off x="2494229" y="3553975"/>
            <a:ext cx="1211094" cy="400455"/>
          </a:xfrm>
          <a:prstGeom prst="snip2SameRect">
            <a:avLst>
              <a:gd name="adj1" fmla="val 32560"/>
              <a:gd name="adj2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ysClr val="windowText" lastClr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계정</a:t>
            </a:r>
          </a:p>
        </p:txBody>
      </p:sp>
      <p:sp>
        <p:nvSpPr>
          <p:cNvPr id="101" name="사각형: 잘린 위쪽 모서리 100">
            <a:extLst>
              <a:ext uri="{FF2B5EF4-FFF2-40B4-BE49-F238E27FC236}">
                <a16:creationId xmlns:a16="http://schemas.microsoft.com/office/drawing/2014/main" id="{2A88F6B8-CF7B-853F-0AF5-7863290D9BB4}"/>
              </a:ext>
            </a:extLst>
          </p:cNvPr>
          <p:cNvSpPr/>
          <p:nvPr/>
        </p:nvSpPr>
        <p:spPr>
          <a:xfrm>
            <a:off x="4016071" y="3543908"/>
            <a:ext cx="1211094" cy="400455"/>
          </a:xfrm>
          <a:prstGeom prst="snip2SameRect">
            <a:avLst>
              <a:gd name="adj1" fmla="val 32560"/>
              <a:gd name="adj2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ysClr val="windowText" lastClr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D76B09F-4D6B-AE51-DE08-4F9F5E4A471F}"/>
              </a:ext>
            </a:extLst>
          </p:cNvPr>
          <p:cNvCxnSpPr>
            <a:cxnSpLocks/>
          </p:cNvCxnSpPr>
          <p:nvPr/>
        </p:nvCxnSpPr>
        <p:spPr>
          <a:xfrm>
            <a:off x="6096000" y="2567988"/>
            <a:ext cx="238257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0380401-AEAA-5F83-598C-143BC5341B6D}"/>
              </a:ext>
            </a:extLst>
          </p:cNvPr>
          <p:cNvCxnSpPr>
            <a:cxnSpLocks/>
          </p:cNvCxnSpPr>
          <p:nvPr/>
        </p:nvCxnSpPr>
        <p:spPr>
          <a:xfrm flipV="1">
            <a:off x="8484382" y="2557616"/>
            <a:ext cx="3687" cy="347712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9A6382EA-F4F8-E914-052C-FF6C5A988BD2}"/>
              </a:ext>
            </a:extLst>
          </p:cNvPr>
          <p:cNvSpPr/>
          <p:nvPr/>
        </p:nvSpPr>
        <p:spPr>
          <a:xfrm>
            <a:off x="7871715" y="2745683"/>
            <a:ext cx="1219737" cy="416666"/>
          </a:xfrm>
          <a:prstGeom prst="round2SameRect">
            <a:avLst>
              <a:gd name="adj1" fmla="val 47030"/>
              <a:gd name="adj2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2CC5B37B-A0BB-9927-49FC-163A7E5213BC}"/>
              </a:ext>
            </a:extLst>
          </p:cNvPr>
          <p:cNvSpPr/>
          <p:nvPr/>
        </p:nvSpPr>
        <p:spPr>
          <a:xfrm>
            <a:off x="5512072" y="2731472"/>
            <a:ext cx="1219737" cy="416666"/>
          </a:xfrm>
          <a:prstGeom prst="round2SameRect">
            <a:avLst>
              <a:gd name="adj1" fmla="val 47030"/>
              <a:gd name="adj2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</a:p>
        </p:txBody>
      </p:sp>
      <p:sp>
        <p:nvSpPr>
          <p:cNvPr id="15" name="육각형 14">
            <a:extLst>
              <a:ext uri="{FF2B5EF4-FFF2-40B4-BE49-F238E27FC236}">
                <a16:creationId xmlns:a16="http://schemas.microsoft.com/office/drawing/2014/main" id="{60318D0C-A7BD-10CB-7CE8-EF4EACE69636}"/>
              </a:ext>
            </a:extLst>
          </p:cNvPr>
          <p:cNvSpPr/>
          <p:nvPr/>
        </p:nvSpPr>
        <p:spPr>
          <a:xfrm>
            <a:off x="2494229" y="4113897"/>
            <a:ext cx="1211094" cy="289946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계정 찾기</a:t>
            </a: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4365E11E-5EFC-1C4B-E36F-92C3EA672F64}"/>
              </a:ext>
            </a:extLst>
          </p:cNvPr>
          <p:cNvSpPr/>
          <p:nvPr/>
        </p:nvSpPr>
        <p:spPr>
          <a:xfrm>
            <a:off x="2494229" y="4605259"/>
            <a:ext cx="1211094" cy="289946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정보 수정</a:t>
            </a:r>
          </a:p>
        </p:txBody>
      </p:sp>
      <p:sp>
        <p:nvSpPr>
          <p:cNvPr id="18" name="육각형 17">
            <a:extLst>
              <a:ext uri="{FF2B5EF4-FFF2-40B4-BE49-F238E27FC236}">
                <a16:creationId xmlns:a16="http://schemas.microsoft.com/office/drawing/2014/main" id="{F0C9360C-9309-02FB-4B17-2070F1E572C6}"/>
              </a:ext>
            </a:extLst>
          </p:cNvPr>
          <p:cNvSpPr/>
          <p:nvPr/>
        </p:nvSpPr>
        <p:spPr>
          <a:xfrm>
            <a:off x="2494229" y="5096621"/>
            <a:ext cx="1211094" cy="289946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구매 내역</a:t>
            </a:r>
          </a:p>
        </p:txBody>
      </p:sp>
      <p:sp>
        <p:nvSpPr>
          <p:cNvPr id="19" name="육각형 18">
            <a:extLst>
              <a:ext uri="{FF2B5EF4-FFF2-40B4-BE49-F238E27FC236}">
                <a16:creationId xmlns:a16="http://schemas.microsoft.com/office/drawing/2014/main" id="{A18774C2-066E-79BC-3836-70275EAB715C}"/>
              </a:ext>
            </a:extLst>
          </p:cNvPr>
          <p:cNvSpPr/>
          <p:nvPr/>
        </p:nvSpPr>
        <p:spPr>
          <a:xfrm>
            <a:off x="4016071" y="4113897"/>
            <a:ext cx="1211094" cy="289946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검색</a:t>
            </a:r>
          </a:p>
        </p:txBody>
      </p:sp>
      <p:sp>
        <p:nvSpPr>
          <p:cNvPr id="20" name="육각형 19">
            <a:extLst>
              <a:ext uri="{FF2B5EF4-FFF2-40B4-BE49-F238E27FC236}">
                <a16:creationId xmlns:a16="http://schemas.microsoft.com/office/drawing/2014/main" id="{F2AD108A-1B1D-243C-7C6C-459B03EF03C4}"/>
              </a:ext>
            </a:extLst>
          </p:cNvPr>
          <p:cNvSpPr/>
          <p:nvPr/>
        </p:nvSpPr>
        <p:spPr>
          <a:xfrm>
            <a:off x="4016071" y="4605259"/>
            <a:ext cx="1211094" cy="289946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구매</a:t>
            </a:r>
          </a:p>
        </p:txBody>
      </p:sp>
      <p:sp>
        <p:nvSpPr>
          <p:cNvPr id="21" name="육각형 20">
            <a:extLst>
              <a:ext uri="{FF2B5EF4-FFF2-40B4-BE49-F238E27FC236}">
                <a16:creationId xmlns:a16="http://schemas.microsoft.com/office/drawing/2014/main" id="{22AA9FE0-888A-8CBD-DF3C-C838372DB15C}"/>
              </a:ext>
            </a:extLst>
          </p:cNvPr>
          <p:cNvSpPr/>
          <p:nvPr/>
        </p:nvSpPr>
        <p:spPr>
          <a:xfrm>
            <a:off x="4016071" y="5104268"/>
            <a:ext cx="1211094" cy="289946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찜</a:t>
            </a:r>
          </a:p>
        </p:txBody>
      </p:sp>
      <p:sp>
        <p:nvSpPr>
          <p:cNvPr id="22" name="육각형 21">
            <a:extLst>
              <a:ext uri="{FF2B5EF4-FFF2-40B4-BE49-F238E27FC236}">
                <a16:creationId xmlns:a16="http://schemas.microsoft.com/office/drawing/2014/main" id="{EF4A0FDD-A237-1BE8-44AA-C0775E44C5AD}"/>
              </a:ext>
            </a:extLst>
          </p:cNvPr>
          <p:cNvSpPr/>
          <p:nvPr/>
        </p:nvSpPr>
        <p:spPr>
          <a:xfrm>
            <a:off x="4016071" y="5595630"/>
            <a:ext cx="1211094" cy="289946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장바구니</a:t>
            </a:r>
          </a:p>
        </p:txBody>
      </p:sp>
      <p:sp>
        <p:nvSpPr>
          <p:cNvPr id="30" name="사각형: 잘린 위쪽 모서리 29">
            <a:extLst>
              <a:ext uri="{FF2B5EF4-FFF2-40B4-BE49-F238E27FC236}">
                <a16:creationId xmlns:a16="http://schemas.microsoft.com/office/drawing/2014/main" id="{B773CF2A-39A5-6D42-08A9-A053EEDF3A15}"/>
              </a:ext>
            </a:extLst>
          </p:cNvPr>
          <p:cNvSpPr/>
          <p:nvPr/>
        </p:nvSpPr>
        <p:spPr>
          <a:xfrm>
            <a:off x="7049509" y="3538867"/>
            <a:ext cx="1211094" cy="400455"/>
          </a:xfrm>
          <a:prstGeom prst="snip2SameRect">
            <a:avLst>
              <a:gd name="adj1" fmla="val 32560"/>
              <a:gd name="adj2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ysClr val="windowText" lastClr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문의</a:t>
            </a:r>
          </a:p>
        </p:txBody>
      </p:sp>
      <p:sp>
        <p:nvSpPr>
          <p:cNvPr id="31" name="사각형: 잘린 위쪽 모서리 30">
            <a:extLst>
              <a:ext uri="{FF2B5EF4-FFF2-40B4-BE49-F238E27FC236}">
                <a16:creationId xmlns:a16="http://schemas.microsoft.com/office/drawing/2014/main" id="{19A2849E-2203-230B-B420-0D23A0500D6B}"/>
              </a:ext>
            </a:extLst>
          </p:cNvPr>
          <p:cNvSpPr/>
          <p:nvPr/>
        </p:nvSpPr>
        <p:spPr>
          <a:xfrm>
            <a:off x="8592074" y="3538866"/>
            <a:ext cx="1211094" cy="400455"/>
          </a:xfrm>
          <a:prstGeom prst="snip2SameRect">
            <a:avLst>
              <a:gd name="adj1" fmla="val 32560"/>
              <a:gd name="adj2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ysClr val="windowText" lastClr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리뷰</a:t>
            </a:r>
          </a:p>
        </p:txBody>
      </p:sp>
      <p:sp>
        <p:nvSpPr>
          <p:cNvPr id="51" name="육각형 50">
            <a:extLst>
              <a:ext uri="{FF2B5EF4-FFF2-40B4-BE49-F238E27FC236}">
                <a16:creationId xmlns:a16="http://schemas.microsoft.com/office/drawing/2014/main" id="{042A2693-7809-F75D-45C3-668D6A8BF0A5}"/>
              </a:ext>
            </a:extLst>
          </p:cNvPr>
          <p:cNvSpPr/>
          <p:nvPr/>
        </p:nvSpPr>
        <p:spPr>
          <a:xfrm>
            <a:off x="7049509" y="4113897"/>
            <a:ext cx="1211094" cy="289946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문의 등록</a:t>
            </a:r>
          </a:p>
        </p:txBody>
      </p:sp>
      <p:sp>
        <p:nvSpPr>
          <p:cNvPr id="54" name="육각형 53">
            <a:extLst>
              <a:ext uri="{FF2B5EF4-FFF2-40B4-BE49-F238E27FC236}">
                <a16:creationId xmlns:a16="http://schemas.microsoft.com/office/drawing/2014/main" id="{8DE84091-FBE8-21A2-AD75-0752F22F2390}"/>
              </a:ext>
            </a:extLst>
          </p:cNvPr>
          <p:cNvSpPr/>
          <p:nvPr/>
        </p:nvSpPr>
        <p:spPr>
          <a:xfrm>
            <a:off x="7049509" y="4605259"/>
            <a:ext cx="1211094" cy="289946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문의 확인</a:t>
            </a:r>
          </a:p>
        </p:txBody>
      </p:sp>
      <p:sp>
        <p:nvSpPr>
          <p:cNvPr id="57" name="육각형 56">
            <a:extLst>
              <a:ext uri="{FF2B5EF4-FFF2-40B4-BE49-F238E27FC236}">
                <a16:creationId xmlns:a16="http://schemas.microsoft.com/office/drawing/2014/main" id="{175C2E08-BABF-B7EA-6987-DBA9320B7519}"/>
              </a:ext>
            </a:extLst>
          </p:cNvPr>
          <p:cNvSpPr/>
          <p:nvPr/>
        </p:nvSpPr>
        <p:spPr>
          <a:xfrm>
            <a:off x="8592074" y="4113897"/>
            <a:ext cx="1211094" cy="289946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별점</a:t>
            </a:r>
            <a:endParaRPr lang="ko-KR" altLang="en-US" sz="12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8" name="육각형 57">
            <a:extLst>
              <a:ext uri="{FF2B5EF4-FFF2-40B4-BE49-F238E27FC236}">
                <a16:creationId xmlns:a16="http://schemas.microsoft.com/office/drawing/2014/main" id="{EF7F0998-FC46-7FDD-4CA7-C42641133234}"/>
              </a:ext>
            </a:extLst>
          </p:cNvPr>
          <p:cNvSpPr/>
          <p:nvPr/>
        </p:nvSpPr>
        <p:spPr>
          <a:xfrm>
            <a:off x="8592074" y="4605259"/>
            <a:ext cx="1211094" cy="289946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사진 리뷰</a:t>
            </a:r>
          </a:p>
        </p:txBody>
      </p:sp>
      <p:sp>
        <p:nvSpPr>
          <p:cNvPr id="72" name="육각형 71">
            <a:extLst>
              <a:ext uri="{FF2B5EF4-FFF2-40B4-BE49-F238E27FC236}">
                <a16:creationId xmlns:a16="http://schemas.microsoft.com/office/drawing/2014/main" id="{7FB9D716-5AC9-4E32-A132-BA70757389F5}"/>
              </a:ext>
            </a:extLst>
          </p:cNvPr>
          <p:cNvSpPr/>
          <p:nvPr/>
        </p:nvSpPr>
        <p:spPr>
          <a:xfrm>
            <a:off x="5516393" y="4113897"/>
            <a:ext cx="1211094" cy="289946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할인 기록</a:t>
            </a:r>
          </a:p>
        </p:txBody>
      </p:sp>
      <p:sp>
        <p:nvSpPr>
          <p:cNvPr id="23" name="육각형 22">
            <a:extLst>
              <a:ext uri="{FF2B5EF4-FFF2-40B4-BE49-F238E27FC236}">
                <a16:creationId xmlns:a16="http://schemas.microsoft.com/office/drawing/2014/main" id="{D74B3D6F-8DF3-ACE0-D3E2-B3FF8124E2DA}"/>
              </a:ext>
            </a:extLst>
          </p:cNvPr>
          <p:cNvSpPr/>
          <p:nvPr/>
        </p:nvSpPr>
        <p:spPr>
          <a:xfrm>
            <a:off x="4016071" y="6086992"/>
            <a:ext cx="1211094" cy="289946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클레임</a:t>
            </a:r>
          </a:p>
        </p:txBody>
      </p:sp>
    </p:spTree>
    <p:extLst>
      <p:ext uri="{BB962C8B-B14F-4D97-AF65-F5344CB8AC3E}">
        <p14:creationId xmlns:p14="http://schemas.microsoft.com/office/powerpoint/2010/main" val="2243378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DD045-6CBD-FDEF-CA1B-E4EC0EAC0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9FD93D8-1120-E4B8-78BD-C71DA6C13E38}"/>
              </a:ext>
            </a:extLst>
          </p:cNvPr>
          <p:cNvCxnSpPr>
            <a:cxnSpLocks/>
          </p:cNvCxnSpPr>
          <p:nvPr/>
        </p:nvCxnSpPr>
        <p:spPr>
          <a:xfrm flipV="1">
            <a:off x="9166617" y="3305227"/>
            <a:ext cx="0" cy="90266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92355A2-CBE7-36A5-0F7B-4BFF3B6FEA30}"/>
              </a:ext>
            </a:extLst>
          </p:cNvPr>
          <p:cNvCxnSpPr>
            <a:cxnSpLocks/>
          </p:cNvCxnSpPr>
          <p:nvPr/>
        </p:nvCxnSpPr>
        <p:spPr>
          <a:xfrm flipV="1">
            <a:off x="10712555" y="3305227"/>
            <a:ext cx="0" cy="192378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FFB00E9-CA5B-0D05-461C-2A90B2C02D7E}"/>
              </a:ext>
            </a:extLst>
          </p:cNvPr>
          <p:cNvCxnSpPr>
            <a:cxnSpLocks/>
          </p:cNvCxnSpPr>
          <p:nvPr/>
        </p:nvCxnSpPr>
        <p:spPr>
          <a:xfrm flipV="1">
            <a:off x="3040309" y="3348523"/>
            <a:ext cx="0" cy="230376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7FC1B3C-52C3-7AFB-15F8-AC17554EAD2A}"/>
              </a:ext>
            </a:extLst>
          </p:cNvPr>
          <p:cNvCxnSpPr>
            <a:cxnSpLocks/>
          </p:cNvCxnSpPr>
          <p:nvPr/>
        </p:nvCxnSpPr>
        <p:spPr>
          <a:xfrm flipV="1">
            <a:off x="1504975" y="3348523"/>
            <a:ext cx="0" cy="132075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DB50663C-29AC-727C-25B6-434CA18B806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205"/>
          <a:stretch>
            <a:fillRect/>
          </a:stretch>
        </p:blipFill>
        <p:spPr>
          <a:xfrm rot="10800000" flipH="1">
            <a:off x="10581220" y="5507317"/>
            <a:ext cx="1610780" cy="139946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EE4C0A4-5D0B-D40D-9E31-AD9FE9FA445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1646"/>
          <a:stretch>
            <a:fillRect/>
          </a:stretch>
        </p:blipFill>
        <p:spPr>
          <a:xfrm flipH="1">
            <a:off x="228976" y="5458532"/>
            <a:ext cx="1503794" cy="1399468"/>
          </a:xfrm>
          <a:prstGeom prst="rect">
            <a:avLst/>
          </a:prstGeom>
        </p:spPr>
      </p:pic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668AABE5-37B8-ECB4-5166-9828C9789F1A}"/>
              </a:ext>
            </a:extLst>
          </p:cNvPr>
          <p:cNvCxnSpPr>
            <a:cxnSpLocks/>
          </p:cNvCxnSpPr>
          <p:nvPr/>
        </p:nvCxnSpPr>
        <p:spPr>
          <a:xfrm flipV="1">
            <a:off x="7621684" y="3320153"/>
            <a:ext cx="0" cy="134912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EE32F95-9E6C-8240-4A97-7AC751EA20D9}"/>
              </a:ext>
            </a:extLst>
          </p:cNvPr>
          <p:cNvCxnSpPr>
            <a:cxnSpLocks/>
          </p:cNvCxnSpPr>
          <p:nvPr/>
        </p:nvCxnSpPr>
        <p:spPr>
          <a:xfrm flipV="1">
            <a:off x="6094034" y="3150176"/>
            <a:ext cx="0" cy="151261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67AF6F86-0946-BC97-B535-5226AA621492}"/>
              </a:ext>
            </a:extLst>
          </p:cNvPr>
          <p:cNvCxnSpPr>
            <a:cxnSpLocks/>
          </p:cNvCxnSpPr>
          <p:nvPr/>
        </p:nvCxnSpPr>
        <p:spPr>
          <a:xfrm flipV="1">
            <a:off x="4561673" y="3330220"/>
            <a:ext cx="0" cy="2259942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C80F184-C44B-749B-9FA6-7FEB03420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11</a:t>
            </a:fld>
            <a:endParaRPr lang="ko-KR" altLang="en-US" noProof="0"/>
          </a:p>
        </p:txBody>
      </p:sp>
      <p:sp>
        <p:nvSpPr>
          <p:cNvPr id="11" name="제목 81">
            <a:extLst>
              <a:ext uri="{FF2B5EF4-FFF2-40B4-BE49-F238E27FC236}">
                <a16:creationId xmlns:a16="http://schemas.microsoft.com/office/drawing/2014/main" id="{41A5A92E-C1FA-FAB0-1DFB-66E7CCA2666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400" b="1" kern="1200" cap="none" spc="0" baseline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3600"/>
              <a:t>구성도</a:t>
            </a:r>
            <a:endParaRPr lang="ko-KR" altLang="en-US" sz="36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4A82794-08AA-08BB-E7AD-006E5C5C476E}"/>
              </a:ext>
            </a:extLst>
          </p:cNvPr>
          <p:cNvSpPr/>
          <p:nvPr/>
        </p:nvSpPr>
        <p:spPr>
          <a:xfrm>
            <a:off x="5285362" y="1622597"/>
            <a:ext cx="1621276" cy="6847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>
                <a:solidFill>
                  <a:schemeClr val="tx1"/>
                </a:solidFill>
              </a:rPr>
              <a:t>EaGCart</a:t>
            </a:r>
            <a:endParaRPr lang="ko-KR" altLang="en-US" sz="20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사각형: 잘린 위쪽 모서리 15">
            <a:extLst>
              <a:ext uri="{FF2B5EF4-FFF2-40B4-BE49-F238E27FC236}">
                <a16:creationId xmlns:a16="http://schemas.microsoft.com/office/drawing/2014/main" id="{B54AC262-BB2A-17F1-4743-F16C97FB0B6D}"/>
              </a:ext>
            </a:extLst>
          </p:cNvPr>
          <p:cNvSpPr/>
          <p:nvPr/>
        </p:nvSpPr>
        <p:spPr>
          <a:xfrm>
            <a:off x="3964768" y="3490738"/>
            <a:ext cx="1211094" cy="400455"/>
          </a:xfrm>
          <a:prstGeom prst="snip2SameRect">
            <a:avLst>
              <a:gd name="adj1" fmla="val 32560"/>
              <a:gd name="adj2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ysClr val="windowText" lastClr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매출 관리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0378A05-AFF1-9112-AD31-CEB3FAD9AD86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096000" y="2307385"/>
            <a:ext cx="0" cy="62661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093A6B4-7903-C785-7DE5-503458B4955D}"/>
              </a:ext>
            </a:extLst>
          </p:cNvPr>
          <p:cNvGrpSpPr/>
          <p:nvPr/>
        </p:nvGrpSpPr>
        <p:grpSpPr>
          <a:xfrm>
            <a:off x="9982200" y="369235"/>
            <a:ext cx="1625125" cy="1091117"/>
            <a:chOff x="9271778" y="1381329"/>
            <a:chExt cx="1625125" cy="1091117"/>
          </a:xfrm>
        </p:grpSpPr>
        <p:sp>
          <p:nvSpPr>
            <p:cNvPr id="41" name="사각형: 모서리가 접힌 도형 40">
              <a:extLst>
                <a:ext uri="{FF2B5EF4-FFF2-40B4-BE49-F238E27FC236}">
                  <a16:creationId xmlns:a16="http://schemas.microsoft.com/office/drawing/2014/main" id="{244E4C7C-F5C8-7015-8EA5-18FE43B1E612}"/>
                </a:ext>
              </a:extLst>
            </p:cNvPr>
            <p:cNvSpPr/>
            <p:nvPr/>
          </p:nvSpPr>
          <p:spPr>
            <a:xfrm>
              <a:off x="9271778" y="1381329"/>
              <a:ext cx="1621276" cy="1091117"/>
            </a:xfrm>
            <a:prstGeom prst="folded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3D2BB64-561B-DC9A-7BF0-A6FEF998685A}"/>
                </a:ext>
              </a:extLst>
            </p:cNvPr>
            <p:cNvSpPr/>
            <p:nvPr/>
          </p:nvSpPr>
          <p:spPr>
            <a:xfrm>
              <a:off x="9390434" y="1497170"/>
              <a:ext cx="200011" cy="200011"/>
            </a:xfrm>
            <a:prstGeom prst="rect">
              <a:avLst/>
            </a:prstGeom>
            <a:noFill/>
            <a:ln w="38100">
              <a:solidFill>
                <a:srgbClr val="6261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9BFF7AC-30B4-B2DE-F751-E6F068588B8D}"/>
                </a:ext>
              </a:extLst>
            </p:cNvPr>
            <p:cNvSpPr/>
            <p:nvPr/>
          </p:nvSpPr>
          <p:spPr>
            <a:xfrm>
              <a:off x="9390434" y="1829600"/>
              <a:ext cx="200011" cy="200011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FF8D6F0-EE27-81F6-AE46-E5670C655905}"/>
                </a:ext>
              </a:extLst>
            </p:cNvPr>
            <p:cNvSpPr/>
            <p:nvPr/>
          </p:nvSpPr>
          <p:spPr>
            <a:xfrm>
              <a:off x="9393162" y="2161037"/>
              <a:ext cx="200011" cy="200011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3A05C14-CD99-8FB6-2CC4-086D816C7642}"/>
                </a:ext>
              </a:extLst>
            </p:cNvPr>
            <p:cNvSpPr txBox="1"/>
            <p:nvPr/>
          </p:nvSpPr>
          <p:spPr>
            <a:xfrm>
              <a:off x="9620234" y="1413689"/>
              <a:ext cx="12766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→ 계획 및 구성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2442C07-9BD5-E29C-AA21-298F420E108D}"/>
                </a:ext>
              </a:extLst>
            </p:cNvPr>
            <p:cNvSpPr txBox="1"/>
            <p:nvPr/>
          </p:nvSpPr>
          <p:spPr>
            <a:xfrm>
              <a:off x="9620234" y="1764767"/>
              <a:ext cx="12766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→ 개발 중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6397B59-4B83-33FE-D72C-5501DBC90DE2}"/>
                </a:ext>
              </a:extLst>
            </p:cNvPr>
            <p:cNvSpPr txBox="1"/>
            <p:nvPr/>
          </p:nvSpPr>
          <p:spPr>
            <a:xfrm>
              <a:off x="9620234" y="2115846"/>
              <a:ext cx="12766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→ 구현 완료</a:t>
              </a:r>
            </a:p>
          </p:txBody>
        </p:sp>
      </p:grp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CA71150A-7CF7-AD3B-9D85-7F4CA2FE4200}"/>
              </a:ext>
            </a:extLst>
          </p:cNvPr>
          <p:cNvCxnSpPr>
            <a:cxnSpLocks/>
          </p:cNvCxnSpPr>
          <p:nvPr/>
        </p:nvCxnSpPr>
        <p:spPr>
          <a:xfrm flipV="1">
            <a:off x="1504975" y="3311258"/>
            <a:ext cx="9207580" cy="46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사각형: 잘린 위쪽 모서리 81">
            <a:extLst>
              <a:ext uri="{FF2B5EF4-FFF2-40B4-BE49-F238E27FC236}">
                <a16:creationId xmlns:a16="http://schemas.microsoft.com/office/drawing/2014/main" id="{89C2C0C3-0A8A-A759-3F38-60F47D45C0D1}"/>
              </a:ext>
            </a:extLst>
          </p:cNvPr>
          <p:cNvSpPr/>
          <p:nvPr/>
        </p:nvSpPr>
        <p:spPr>
          <a:xfrm>
            <a:off x="904757" y="3500805"/>
            <a:ext cx="1211094" cy="400455"/>
          </a:xfrm>
          <a:prstGeom prst="snip2SameRect">
            <a:avLst>
              <a:gd name="adj1" fmla="val 32560"/>
              <a:gd name="adj2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ysClr val="windowText" lastClr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관리</a:t>
            </a:r>
          </a:p>
        </p:txBody>
      </p:sp>
      <p:sp>
        <p:nvSpPr>
          <p:cNvPr id="101" name="사각형: 잘린 위쪽 모서리 100">
            <a:extLst>
              <a:ext uri="{FF2B5EF4-FFF2-40B4-BE49-F238E27FC236}">
                <a16:creationId xmlns:a16="http://schemas.microsoft.com/office/drawing/2014/main" id="{4C146D85-EBD4-9042-77F6-17C50FE4FF58}"/>
              </a:ext>
            </a:extLst>
          </p:cNvPr>
          <p:cNvSpPr/>
          <p:nvPr/>
        </p:nvSpPr>
        <p:spPr>
          <a:xfrm>
            <a:off x="2434762" y="3490738"/>
            <a:ext cx="1211094" cy="400455"/>
          </a:xfrm>
          <a:prstGeom prst="snip2SameRect">
            <a:avLst>
              <a:gd name="adj1" fmla="val 32560"/>
              <a:gd name="adj2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ysClr val="windowText" lastClr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재고 관리</a:t>
            </a:r>
          </a:p>
        </p:txBody>
      </p:sp>
      <p:sp>
        <p:nvSpPr>
          <p:cNvPr id="121" name="육각형 120">
            <a:extLst>
              <a:ext uri="{FF2B5EF4-FFF2-40B4-BE49-F238E27FC236}">
                <a16:creationId xmlns:a16="http://schemas.microsoft.com/office/drawing/2014/main" id="{8DA092FC-06C6-AD74-ADF9-FDB1C38603F9}"/>
              </a:ext>
            </a:extLst>
          </p:cNvPr>
          <p:cNvSpPr/>
          <p:nvPr/>
        </p:nvSpPr>
        <p:spPr>
          <a:xfrm>
            <a:off x="3964769" y="4063001"/>
            <a:ext cx="1211094" cy="289946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오늘 매출</a:t>
            </a:r>
          </a:p>
        </p:txBody>
      </p:sp>
      <p:sp>
        <p:nvSpPr>
          <p:cNvPr id="122" name="육각형 121">
            <a:extLst>
              <a:ext uri="{FF2B5EF4-FFF2-40B4-BE49-F238E27FC236}">
                <a16:creationId xmlns:a16="http://schemas.microsoft.com/office/drawing/2014/main" id="{BFD645B1-2ABA-03B2-1FC4-3EDE4C4AAD14}"/>
              </a:ext>
            </a:extLst>
          </p:cNvPr>
          <p:cNvSpPr/>
          <p:nvPr/>
        </p:nvSpPr>
        <p:spPr>
          <a:xfrm>
            <a:off x="3964768" y="4554363"/>
            <a:ext cx="1211094" cy="289946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기간 매출</a:t>
            </a:r>
          </a:p>
        </p:txBody>
      </p:sp>
      <p:sp>
        <p:nvSpPr>
          <p:cNvPr id="124" name="육각형 123">
            <a:extLst>
              <a:ext uri="{FF2B5EF4-FFF2-40B4-BE49-F238E27FC236}">
                <a16:creationId xmlns:a16="http://schemas.microsoft.com/office/drawing/2014/main" id="{A65DB7BA-A8FF-66B7-A472-D24D961A677B}"/>
              </a:ext>
            </a:extLst>
          </p:cNvPr>
          <p:cNvSpPr/>
          <p:nvPr/>
        </p:nvSpPr>
        <p:spPr>
          <a:xfrm>
            <a:off x="3964768" y="5045725"/>
            <a:ext cx="1211094" cy="289946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판매 기록</a:t>
            </a:r>
          </a:p>
        </p:txBody>
      </p:sp>
      <p:sp>
        <p:nvSpPr>
          <p:cNvPr id="125" name="육각형 124">
            <a:extLst>
              <a:ext uri="{FF2B5EF4-FFF2-40B4-BE49-F238E27FC236}">
                <a16:creationId xmlns:a16="http://schemas.microsoft.com/office/drawing/2014/main" id="{B29BD5AF-A6C9-CB6C-4F40-C8C42BA00380}"/>
              </a:ext>
            </a:extLst>
          </p:cNvPr>
          <p:cNvSpPr/>
          <p:nvPr/>
        </p:nvSpPr>
        <p:spPr>
          <a:xfrm>
            <a:off x="2427779" y="4063001"/>
            <a:ext cx="1211094" cy="289946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재고 등록</a:t>
            </a:r>
          </a:p>
        </p:txBody>
      </p:sp>
      <p:sp>
        <p:nvSpPr>
          <p:cNvPr id="126" name="육각형 125">
            <a:extLst>
              <a:ext uri="{FF2B5EF4-FFF2-40B4-BE49-F238E27FC236}">
                <a16:creationId xmlns:a16="http://schemas.microsoft.com/office/drawing/2014/main" id="{DB714923-715D-0616-5477-1A2244D88C25}"/>
              </a:ext>
            </a:extLst>
          </p:cNvPr>
          <p:cNvSpPr/>
          <p:nvPr/>
        </p:nvSpPr>
        <p:spPr>
          <a:xfrm>
            <a:off x="2427778" y="4554363"/>
            <a:ext cx="1211094" cy="289946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재고 수정</a:t>
            </a:r>
          </a:p>
        </p:txBody>
      </p:sp>
      <p:sp>
        <p:nvSpPr>
          <p:cNvPr id="128" name="육각형 127">
            <a:extLst>
              <a:ext uri="{FF2B5EF4-FFF2-40B4-BE49-F238E27FC236}">
                <a16:creationId xmlns:a16="http://schemas.microsoft.com/office/drawing/2014/main" id="{24C02433-7DFF-02C1-6923-C7D4D17C68D6}"/>
              </a:ext>
            </a:extLst>
          </p:cNvPr>
          <p:cNvSpPr/>
          <p:nvPr/>
        </p:nvSpPr>
        <p:spPr>
          <a:xfrm>
            <a:off x="2432098" y="5045725"/>
            <a:ext cx="1211094" cy="289946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재고 알람</a:t>
            </a:r>
          </a:p>
        </p:txBody>
      </p:sp>
      <p:sp>
        <p:nvSpPr>
          <p:cNvPr id="129" name="육각형 128">
            <a:extLst>
              <a:ext uri="{FF2B5EF4-FFF2-40B4-BE49-F238E27FC236}">
                <a16:creationId xmlns:a16="http://schemas.microsoft.com/office/drawing/2014/main" id="{275F9D35-BE60-323E-AF3F-D7F45384FFF9}"/>
              </a:ext>
            </a:extLst>
          </p:cNvPr>
          <p:cNvSpPr/>
          <p:nvPr/>
        </p:nvSpPr>
        <p:spPr>
          <a:xfrm>
            <a:off x="901469" y="4063001"/>
            <a:ext cx="1211094" cy="289946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등록</a:t>
            </a:r>
          </a:p>
        </p:txBody>
      </p:sp>
      <p:sp>
        <p:nvSpPr>
          <p:cNvPr id="130" name="육각형 129">
            <a:extLst>
              <a:ext uri="{FF2B5EF4-FFF2-40B4-BE49-F238E27FC236}">
                <a16:creationId xmlns:a16="http://schemas.microsoft.com/office/drawing/2014/main" id="{9788D48A-BC2B-4001-8EBD-0F0654733585}"/>
              </a:ext>
            </a:extLst>
          </p:cNvPr>
          <p:cNvSpPr/>
          <p:nvPr/>
        </p:nvSpPr>
        <p:spPr>
          <a:xfrm>
            <a:off x="901468" y="4554363"/>
            <a:ext cx="1211094" cy="289946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수정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A0B0ED5-F485-9DC6-F2AD-DAFAFA911EB2}"/>
              </a:ext>
            </a:extLst>
          </p:cNvPr>
          <p:cNvCxnSpPr>
            <a:cxnSpLocks/>
          </p:cNvCxnSpPr>
          <p:nvPr/>
        </p:nvCxnSpPr>
        <p:spPr>
          <a:xfrm flipV="1">
            <a:off x="3660013" y="2573117"/>
            <a:ext cx="2435986" cy="524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580E8C8-2FDE-BE86-EB90-9C000D3A9644}"/>
              </a:ext>
            </a:extLst>
          </p:cNvPr>
          <p:cNvCxnSpPr>
            <a:cxnSpLocks/>
          </p:cNvCxnSpPr>
          <p:nvPr/>
        </p:nvCxnSpPr>
        <p:spPr>
          <a:xfrm flipH="1" flipV="1">
            <a:off x="3653529" y="2571876"/>
            <a:ext cx="3942" cy="385333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055485CD-0C8C-1903-63B2-DED15A238885}"/>
              </a:ext>
            </a:extLst>
          </p:cNvPr>
          <p:cNvSpPr/>
          <p:nvPr/>
        </p:nvSpPr>
        <p:spPr>
          <a:xfrm>
            <a:off x="5486131" y="2722679"/>
            <a:ext cx="1219737" cy="416666"/>
          </a:xfrm>
          <a:prstGeom prst="round2SameRect">
            <a:avLst>
              <a:gd name="adj1" fmla="val 47030"/>
              <a:gd name="adj2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B97C0926-A570-90C3-066E-E504D22558FB}"/>
              </a:ext>
            </a:extLst>
          </p:cNvPr>
          <p:cNvSpPr/>
          <p:nvPr/>
        </p:nvSpPr>
        <p:spPr>
          <a:xfrm>
            <a:off x="3043660" y="2750274"/>
            <a:ext cx="1219737" cy="416666"/>
          </a:xfrm>
          <a:prstGeom prst="round2SameRect">
            <a:avLst>
              <a:gd name="adj1" fmla="val 47030"/>
              <a:gd name="adj2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</a:p>
        </p:txBody>
      </p:sp>
      <p:sp>
        <p:nvSpPr>
          <p:cNvPr id="15" name="사각형: 잘린 위쪽 모서리 14">
            <a:extLst>
              <a:ext uri="{FF2B5EF4-FFF2-40B4-BE49-F238E27FC236}">
                <a16:creationId xmlns:a16="http://schemas.microsoft.com/office/drawing/2014/main" id="{3719DC00-2373-B994-1121-A991985AB79E}"/>
              </a:ext>
            </a:extLst>
          </p:cNvPr>
          <p:cNvSpPr/>
          <p:nvPr/>
        </p:nvSpPr>
        <p:spPr>
          <a:xfrm>
            <a:off x="5494774" y="3490737"/>
            <a:ext cx="1211094" cy="400455"/>
          </a:xfrm>
          <a:prstGeom prst="snip2SameRect">
            <a:avLst>
              <a:gd name="adj1" fmla="val 32560"/>
              <a:gd name="adj2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ysClr val="windowText" lastClr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 관리</a:t>
            </a:r>
          </a:p>
        </p:txBody>
      </p:sp>
      <p:sp>
        <p:nvSpPr>
          <p:cNvPr id="17" name="사각형: 잘린 위쪽 모서리 16">
            <a:extLst>
              <a:ext uri="{FF2B5EF4-FFF2-40B4-BE49-F238E27FC236}">
                <a16:creationId xmlns:a16="http://schemas.microsoft.com/office/drawing/2014/main" id="{1A0945C7-D825-E702-82BB-8A29DDFCAC25}"/>
              </a:ext>
            </a:extLst>
          </p:cNvPr>
          <p:cNvSpPr/>
          <p:nvPr/>
        </p:nvSpPr>
        <p:spPr>
          <a:xfrm>
            <a:off x="10097361" y="3490736"/>
            <a:ext cx="1211094" cy="400455"/>
          </a:xfrm>
          <a:prstGeom prst="snip2SameRect">
            <a:avLst>
              <a:gd name="adj1" fmla="val 32560"/>
              <a:gd name="adj2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500" dirty="0">
                <a:solidFill>
                  <a:sysClr val="windowText" lastClr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이벤트 관리</a:t>
            </a:r>
          </a:p>
        </p:txBody>
      </p:sp>
      <p:sp>
        <p:nvSpPr>
          <p:cNvPr id="18" name="사각형: 잘린 위쪽 모서리 17">
            <a:extLst>
              <a:ext uri="{FF2B5EF4-FFF2-40B4-BE49-F238E27FC236}">
                <a16:creationId xmlns:a16="http://schemas.microsoft.com/office/drawing/2014/main" id="{890AF70A-1DC7-ADA0-6156-785DCC1F0BB9}"/>
              </a:ext>
            </a:extLst>
          </p:cNvPr>
          <p:cNvSpPr/>
          <p:nvPr/>
        </p:nvSpPr>
        <p:spPr>
          <a:xfrm>
            <a:off x="7024779" y="3500804"/>
            <a:ext cx="1211094" cy="400455"/>
          </a:xfrm>
          <a:prstGeom prst="snip2SameRect">
            <a:avLst>
              <a:gd name="adj1" fmla="val 32560"/>
              <a:gd name="adj2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ysClr val="windowText" lastClr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문의 관리</a:t>
            </a:r>
          </a:p>
        </p:txBody>
      </p:sp>
      <p:sp>
        <p:nvSpPr>
          <p:cNvPr id="19" name="사각형: 잘린 위쪽 모서리 18">
            <a:extLst>
              <a:ext uri="{FF2B5EF4-FFF2-40B4-BE49-F238E27FC236}">
                <a16:creationId xmlns:a16="http://schemas.microsoft.com/office/drawing/2014/main" id="{DBD1E2EE-5591-3EA9-3EBA-5F50EE752F07}"/>
              </a:ext>
            </a:extLst>
          </p:cNvPr>
          <p:cNvSpPr/>
          <p:nvPr/>
        </p:nvSpPr>
        <p:spPr>
          <a:xfrm>
            <a:off x="8561070" y="3500804"/>
            <a:ext cx="1211094" cy="400455"/>
          </a:xfrm>
          <a:prstGeom prst="snip2SameRect">
            <a:avLst>
              <a:gd name="adj1" fmla="val 32560"/>
              <a:gd name="adj2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ysClr val="windowText" lastClr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리뷰 관리</a:t>
            </a:r>
          </a:p>
        </p:txBody>
      </p:sp>
      <p:sp>
        <p:nvSpPr>
          <p:cNvPr id="30" name="육각형 29">
            <a:extLst>
              <a:ext uri="{FF2B5EF4-FFF2-40B4-BE49-F238E27FC236}">
                <a16:creationId xmlns:a16="http://schemas.microsoft.com/office/drawing/2014/main" id="{DE829F13-1126-FF40-AF10-BED65ABE1CAF}"/>
              </a:ext>
            </a:extLst>
          </p:cNvPr>
          <p:cNvSpPr/>
          <p:nvPr/>
        </p:nvSpPr>
        <p:spPr>
          <a:xfrm>
            <a:off x="5501562" y="4063001"/>
            <a:ext cx="1211094" cy="289946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 검색</a:t>
            </a:r>
          </a:p>
        </p:txBody>
      </p:sp>
      <p:sp>
        <p:nvSpPr>
          <p:cNvPr id="31" name="육각형 30">
            <a:extLst>
              <a:ext uri="{FF2B5EF4-FFF2-40B4-BE49-F238E27FC236}">
                <a16:creationId xmlns:a16="http://schemas.microsoft.com/office/drawing/2014/main" id="{BC173721-E73F-909A-EA6A-F8EDD4DFD1B7}"/>
              </a:ext>
            </a:extLst>
          </p:cNvPr>
          <p:cNvSpPr/>
          <p:nvPr/>
        </p:nvSpPr>
        <p:spPr>
          <a:xfrm>
            <a:off x="5501561" y="4554363"/>
            <a:ext cx="1211094" cy="289946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 제재</a:t>
            </a:r>
          </a:p>
        </p:txBody>
      </p:sp>
      <p:sp>
        <p:nvSpPr>
          <p:cNvPr id="33" name="육각형 32">
            <a:extLst>
              <a:ext uri="{FF2B5EF4-FFF2-40B4-BE49-F238E27FC236}">
                <a16:creationId xmlns:a16="http://schemas.microsoft.com/office/drawing/2014/main" id="{4E5CBCF8-BBBA-77DA-D08D-D8AA2DF4E7DA}"/>
              </a:ext>
            </a:extLst>
          </p:cNvPr>
          <p:cNvSpPr/>
          <p:nvPr/>
        </p:nvSpPr>
        <p:spPr>
          <a:xfrm>
            <a:off x="7037851" y="4063001"/>
            <a:ext cx="1211094" cy="289946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문의 확인</a:t>
            </a:r>
          </a:p>
        </p:txBody>
      </p:sp>
      <p:sp>
        <p:nvSpPr>
          <p:cNvPr id="34" name="육각형 33">
            <a:extLst>
              <a:ext uri="{FF2B5EF4-FFF2-40B4-BE49-F238E27FC236}">
                <a16:creationId xmlns:a16="http://schemas.microsoft.com/office/drawing/2014/main" id="{1F66213B-8924-ACB1-2B4F-5149175975CA}"/>
              </a:ext>
            </a:extLst>
          </p:cNvPr>
          <p:cNvSpPr/>
          <p:nvPr/>
        </p:nvSpPr>
        <p:spPr>
          <a:xfrm>
            <a:off x="7037850" y="4554363"/>
            <a:ext cx="1211094" cy="289946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문의 답변</a:t>
            </a:r>
          </a:p>
        </p:txBody>
      </p:sp>
      <p:sp>
        <p:nvSpPr>
          <p:cNvPr id="37" name="육각형 36">
            <a:extLst>
              <a:ext uri="{FF2B5EF4-FFF2-40B4-BE49-F238E27FC236}">
                <a16:creationId xmlns:a16="http://schemas.microsoft.com/office/drawing/2014/main" id="{D30A82BB-B0C7-9E37-18E6-9339BC7B4D0F}"/>
              </a:ext>
            </a:extLst>
          </p:cNvPr>
          <p:cNvSpPr/>
          <p:nvPr/>
        </p:nvSpPr>
        <p:spPr>
          <a:xfrm>
            <a:off x="8574140" y="4063001"/>
            <a:ext cx="1211094" cy="289946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리뷰 제재</a:t>
            </a:r>
          </a:p>
        </p:txBody>
      </p:sp>
      <p:sp>
        <p:nvSpPr>
          <p:cNvPr id="48" name="육각형 47">
            <a:extLst>
              <a:ext uri="{FF2B5EF4-FFF2-40B4-BE49-F238E27FC236}">
                <a16:creationId xmlns:a16="http://schemas.microsoft.com/office/drawing/2014/main" id="{4317635A-FB28-B3C9-5B95-B4743E63E137}"/>
              </a:ext>
            </a:extLst>
          </p:cNvPr>
          <p:cNvSpPr/>
          <p:nvPr/>
        </p:nvSpPr>
        <p:spPr>
          <a:xfrm>
            <a:off x="10110432" y="4062919"/>
            <a:ext cx="1211094" cy="289946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배너 관리</a:t>
            </a:r>
          </a:p>
        </p:txBody>
      </p:sp>
      <p:sp>
        <p:nvSpPr>
          <p:cNvPr id="51" name="육각형 50">
            <a:extLst>
              <a:ext uri="{FF2B5EF4-FFF2-40B4-BE49-F238E27FC236}">
                <a16:creationId xmlns:a16="http://schemas.microsoft.com/office/drawing/2014/main" id="{5B328B85-FCEF-F83E-A5E5-3BE8C5A0A254}"/>
              </a:ext>
            </a:extLst>
          </p:cNvPr>
          <p:cNvSpPr/>
          <p:nvPr/>
        </p:nvSpPr>
        <p:spPr>
          <a:xfrm>
            <a:off x="10110431" y="4554281"/>
            <a:ext cx="1211094" cy="289946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할인 관리</a:t>
            </a:r>
          </a:p>
        </p:txBody>
      </p:sp>
      <p:sp>
        <p:nvSpPr>
          <p:cNvPr id="54" name="육각형 53">
            <a:extLst>
              <a:ext uri="{FF2B5EF4-FFF2-40B4-BE49-F238E27FC236}">
                <a16:creationId xmlns:a16="http://schemas.microsoft.com/office/drawing/2014/main" id="{08822AD1-17AA-2AD4-8884-B39D8E7C1573}"/>
              </a:ext>
            </a:extLst>
          </p:cNvPr>
          <p:cNvSpPr/>
          <p:nvPr/>
        </p:nvSpPr>
        <p:spPr>
          <a:xfrm>
            <a:off x="10110431" y="5045643"/>
            <a:ext cx="1211094" cy="289946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쿠폰 관리</a:t>
            </a:r>
            <a:endParaRPr lang="ko-KR" altLang="en-US" sz="12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육각형 7">
            <a:extLst>
              <a:ext uri="{FF2B5EF4-FFF2-40B4-BE49-F238E27FC236}">
                <a16:creationId xmlns:a16="http://schemas.microsoft.com/office/drawing/2014/main" id="{28BEB1F9-DCEB-6A37-BF76-A5A79C51DC9F}"/>
              </a:ext>
            </a:extLst>
          </p:cNvPr>
          <p:cNvSpPr/>
          <p:nvPr/>
        </p:nvSpPr>
        <p:spPr>
          <a:xfrm>
            <a:off x="2434762" y="5507317"/>
            <a:ext cx="1211094" cy="289946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입고 등록</a:t>
            </a:r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D6398147-1AFD-B49F-75CE-C993FA8F5BD7}"/>
              </a:ext>
            </a:extLst>
          </p:cNvPr>
          <p:cNvSpPr/>
          <p:nvPr/>
        </p:nvSpPr>
        <p:spPr>
          <a:xfrm>
            <a:off x="3956126" y="5507317"/>
            <a:ext cx="1211094" cy="289946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대시보드</a:t>
            </a:r>
          </a:p>
        </p:txBody>
      </p:sp>
    </p:spTree>
    <p:extLst>
      <p:ext uri="{BB962C8B-B14F-4D97-AF65-F5344CB8AC3E}">
        <p14:creationId xmlns:p14="http://schemas.microsoft.com/office/powerpoint/2010/main" val="1407945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06C6055-BB7F-3E63-D72E-57E470064BE3}"/>
              </a:ext>
            </a:extLst>
          </p:cNvPr>
          <p:cNvSpPr/>
          <p:nvPr/>
        </p:nvSpPr>
        <p:spPr>
          <a:xfrm>
            <a:off x="1524000" y="1627763"/>
            <a:ext cx="7067146" cy="4717913"/>
          </a:xfrm>
          <a:prstGeom prst="rect">
            <a:avLst/>
          </a:prstGeom>
          <a:noFill/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Picture 6" descr="장바구니 아이콘 쇼핑 가방 아이콘 검정색입니다. 스톡 벡터(로열티 프리) 2221874155 | Shutterstock">
            <a:extLst>
              <a:ext uri="{FF2B5EF4-FFF2-40B4-BE49-F238E27FC236}">
                <a16:creationId xmlns:a16="http://schemas.microsoft.com/office/drawing/2014/main" id="{4AE46E7F-4AEE-08CE-7E2D-A97455F4F0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" t="17207" r="77401" b="22237"/>
          <a:stretch>
            <a:fillRect/>
          </a:stretch>
        </p:blipFill>
        <p:spPr bwMode="auto">
          <a:xfrm>
            <a:off x="8074672" y="1842430"/>
            <a:ext cx="358757" cy="32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1767924-F7BE-E360-50D6-664BF8631874}"/>
              </a:ext>
            </a:extLst>
          </p:cNvPr>
          <p:cNvSpPr/>
          <p:nvPr/>
        </p:nvSpPr>
        <p:spPr>
          <a:xfrm>
            <a:off x="2425206" y="1620506"/>
            <a:ext cx="1115894" cy="7305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로고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58E93A3-F151-46E1-981B-3E6B4D00D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749" y="1872497"/>
            <a:ext cx="3480129" cy="27906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DDABEE7-2842-6A88-9C72-3BAC7D538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809" y="1782632"/>
            <a:ext cx="491385" cy="421187"/>
          </a:xfrm>
          <a:prstGeom prst="rect">
            <a:avLst/>
          </a:prstGeom>
        </p:spPr>
      </p:pic>
      <p:pic>
        <p:nvPicPr>
          <p:cNvPr id="31" name="Picture 2" descr="콜센터 - 무료 연락개 아이콘">
            <a:extLst>
              <a:ext uri="{FF2B5EF4-FFF2-40B4-BE49-F238E27FC236}">
                <a16:creationId xmlns:a16="http://schemas.microsoft.com/office/drawing/2014/main" id="{0E24ED44-91E6-CA21-C04F-510133AA7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519" y="1867474"/>
            <a:ext cx="251504" cy="25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52D836D7-A76F-5ECE-971E-DDC73A5FA9B0}"/>
              </a:ext>
            </a:extLst>
          </p:cNvPr>
          <p:cNvSpPr/>
          <p:nvPr/>
        </p:nvSpPr>
        <p:spPr>
          <a:xfrm>
            <a:off x="1524000" y="1623104"/>
            <a:ext cx="901206" cy="7385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카테고리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30271FD-AEDD-7163-C2FF-4EA78B9ED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스토리보드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F7D988-3AE0-17BC-9F58-76D167860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12</a:t>
            </a:fld>
            <a:endParaRPr lang="ko-KR" altLang="en-US" noProof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3C1C51-B51E-08CE-94AD-F8293B4A2531}"/>
              </a:ext>
            </a:extLst>
          </p:cNvPr>
          <p:cNvSpPr/>
          <p:nvPr/>
        </p:nvSpPr>
        <p:spPr>
          <a:xfrm>
            <a:off x="9602821" y="1627763"/>
            <a:ext cx="2373755" cy="47179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rIns="36000" rtlCol="0" anchor="t"/>
          <a:lstStyle/>
          <a:p>
            <a:pPr marL="180975" indent="-180975">
              <a:buFont typeface="+mj-ea"/>
              <a:buAutoNum type="circleNumDbPlain"/>
            </a:pPr>
            <a:r>
              <a:rPr lang="ko-KR" altLang="en-US" sz="1100" dirty="0" err="1"/>
              <a:t>호버</a:t>
            </a:r>
            <a:r>
              <a:rPr lang="ko-KR" altLang="en-US" sz="1100" dirty="0"/>
              <a:t> 시 카테고리 확장</a:t>
            </a:r>
            <a:r>
              <a:rPr lang="en-US" altLang="ko-KR" sz="1100" dirty="0"/>
              <a:t>.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클릭</a:t>
            </a:r>
            <a:r>
              <a:rPr lang="en-US" altLang="ko-KR" sz="1100" dirty="0"/>
              <a:t> </a:t>
            </a:r>
            <a:r>
              <a:rPr lang="ko-KR" altLang="en-US" sz="1100" dirty="0"/>
              <a:t>시 홈 화면으로 이동</a:t>
            </a:r>
            <a:r>
              <a:rPr lang="en-US" altLang="ko-KR" sz="1100" dirty="0"/>
              <a:t>.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상품명으로 검색</a:t>
            </a:r>
            <a:r>
              <a:rPr lang="en-US" altLang="ko-KR" sz="1100" dirty="0"/>
              <a:t>.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마이페이지로 이동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r>
              <a:rPr lang="ko-KR" altLang="en-US" sz="1100" dirty="0"/>
              <a:t>미로그인은 로그인 화면으로 이동</a:t>
            </a:r>
            <a:r>
              <a:rPr lang="en-US" altLang="ko-KR" sz="1100" dirty="0"/>
              <a:t>.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고객문의로 이동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r>
              <a:rPr lang="ko-KR" altLang="en-US" sz="1100" dirty="0"/>
              <a:t>미로그인은 로그인 화면으로 이동</a:t>
            </a:r>
            <a:r>
              <a:rPr lang="en-US" altLang="ko-KR" sz="1100" dirty="0"/>
              <a:t>.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장바구니 페이지로 이동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r>
              <a:rPr lang="ko-KR" altLang="en-US" sz="1100" dirty="0"/>
              <a:t>미로그인은 로그인 화면으로 이동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r>
              <a:rPr lang="en-US" altLang="ko-KR" sz="1100" dirty="0"/>
              <a:t>(</a:t>
            </a:r>
            <a:r>
              <a:rPr lang="ko-KR" altLang="en-US" sz="1100" dirty="0"/>
              <a:t>회원만 상품 구입 가능</a:t>
            </a:r>
            <a:r>
              <a:rPr lang="en-US" altLang="ko-KR" sz="1100" dirty="0"/>
              <a:t>)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광고</a:t>
            </a:r>
            <a:r>
              <a:rPr lang="en-US" altLang="ko-KR" sz="1100" dirty="0"/>
              <a:t>/</a:t>
            </a:r>
            <a:r>
              <a:rPr lang="ko-KR" altLang="en-US" sz="1100" dirty="0"/>
              <a:t>이벤트 배너 이미지가 슬라이드 전환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r>
              <a:rPr lang="ko-KR" altLang="en-US" sz="1100" dirty="0"/>
              <a:t>클릭 시 해당하는 페이지로 이동</a:t>
            </a:r>
            <a:r>
              <a:rPr lang="en-US" altLang="ko-KR" sz="1100" dirty="0"/>
              <a:t>.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상품 등록 순으로 정렬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r>
              <a:rPr lang="ko-KR" altLang="en-US" sz="1100" dirty="0"/>
              <a:t>클릭 시 상품 상세 페이지로 이동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r>
              <a:rPr lang="ko-KR" altLang="en-US" sz="1100" dirty="0" err="1"/>
              <a:t>호버</a:t>
            </a:r>
            <a:r>
              <a:rPr lang="ko-KR" altLang="en-US" sz="1100" dirty="0"/>
              <a:t> 시 게임 명</a:t>
            </a:r>
            <a:r>
              <a:rPr lang="en-US" altLang="ko-KR" sz="1100" dirty="0"/>
              <a:t>, </a:t>
            </a:r>
            <a:r>
              <a:rPr lang="ko-KR" altLang="en-US" sz="1100" dirty="0"/>
              <a:t>콘솔 기기</a:t>
            </a:r>
            <a:r>
              <a:rPr lang="en-US" altLang="ko-KR" sz="1100" dirty="0"/>
              <a:t>,</a:t>
            </a:r>
            <a:r>
              <a:rPr lang="ko-KR" altLang="en-US" sz="1100" dirty="0"/>
              <a:t> 카테고리 표시</a:t>
            </a:r>
            <a:r>
              <a:rPr lang="en-US" altLang="ko-KR" sz="1100" dirty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69976E-A154-FB71-3B05-21484D96A56F}"/>
              </a:ext>
            </a:extLst>
          </p:cNvPr>
          <p:cNvSpPr/>
          <p:nvPr/>
        </p:nvSpPr>
        <p:spPr>
          <a:xfrm>
            <a:off x="9602821" y="1070042"/>
            <a:ext cx="2373755" cy="5577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홈 화면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1632EAD-9ACC-FCFD-1905-477AC415D8EA}"/>
              </a:ext>
            </a:extLst>
          </p:cNvPr>
          <p:cNvSpPr/>
          <p:nvPr/>
        </p:nvSpPr>
        <p:spPr>
          <a:xfrm>
            <a:off x="1524000" y="2372358"/>
            <a:ext cx="7067145" cy="14186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광고</a:t>
            </a:r>
            <a:r>
              <a:rPr lang="en-US" altLang="ko-KR" sz="1400" dirty="0"/>
              <a:t>/</a:t>
            </a:r>
            <a:r>
              <a:rPr lang="ko-KR" altLang="en-US" sz="1400" dirty="0"/>
              <a:t>이벤트 배너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A0202AB-5CF9-469D-D335-59BA359A2A78}"/>
              </a:ext>
            </a:extLst>
          </p:cNvPr>
          <p:cNvSpPr/>
          <p:nvPr/>
        </p:nvSpPr>
        <p:spPr>
          <a:xfrm>
            <a:off x="1524000" y="3786711"/>
            <a:ext cx="7067145" cy="25696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A517AEC-B1F6-3B8C-0031-EC7D54CB157A}"/>
              </a:ext>
            </a:extLst>
          </p:cNvPr>
          <p:cNvSpPr/>
          <p:nvPr/>
        </p:nvSpPr>
        <p:spPr>
          <a:xfrm>
            <a:off x="3522119" y="3901427"/>
            <a:ext cx="1496509" cy="1496509"/>
          </a:xfrm>
          <a:prstGeom prst="roundRect">
            <a:avLst/>
          </a:prstGeom>
          <a:solidFill>
            <a:srgbClr val="FFFEFD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651CC35-19ED-5A29-6FB2-41FA7FE68DB3}"/>
              </a:ext>
            </a:extLst>
          </p:cNvPr>
          <p:cNvSpPr txBox="1"/>
          <p:nvPr/>
        </p:nvSpPr>
        <p:spPr>
          <a:xfrm>
            <a:off x="1524000" y="1627763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7854956-2EB8-DCA5-E1DF-ECA535A67E1D}"/>
              </a:ext>
            </a:extLst>
          </p:cNvPr>
          <p:cNvSpPr txBox="1"/>
          <p:nvPr/>
        </p:nvSpPr>
        <p:spPr>
          <a:xfrm>
            <a:off x="2716352" y="1643149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A6910C-7873-7418-A004-26E977CD531F}"/>
              </a:ext>
            </a:extLst>
          </p:cNvPr>
          <p:cNvSpPr txBox="1"/>
          <p:nvPr/>
        </p:nvSpPr>
        <p:spPr>
          <a:xfrm>
            <a:off x="3645502" y="1661698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2CC5F87-674A-D981-7314-6A705CD691A3}"/>
              </a:ext>
            </a:extLst>
          </p:cNvPr>
          <p:cNvSpPr txBox="1"/>
          <p:nvPr/>
        </p:nvSpPr>
        <p:spPr>
          <a:xfrm>
            <a:off x="7081725" y="1671018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2F5F2C0-2449-6F5E-27F0-7B5223152B17}"/>
              </a:ext>
            </a:extLst>
          </p:cNvPr>
          <p:cNvSpPr txBox="1"/>
          <p:nvPr/>
        </p:nvSpPr>
        <p:spPr>
          <a:xfrm>
            <a:off x="7926075" y="1643149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⑥</a:t>
            </a:r>
            <a:endParaRPr lang="ko-KR" altLang="en-US" sz="11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9CD1E79-5BB2-84AA-C04A-BC0C1AE834E2}"/>
              </a:ext>
            </a:extLst>
          </p:cNvPr>
          <p:cNvSpPr txBox="1"/>
          <p:nvPr/>
        </p:nvSpPr>
        <p:spPr>
          <a:xfrm>
            <a:off x="4091325" y="2888610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⑦</a:t>
            </a:r>
            <a:endParaRPr lang="ko-KR" altLang="en-US" sz="11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30" name="Picture 6" descr="Nintendo 포켓몬 레전드 Z-A (SWITCH2, 패키지칩) : 다나와 가격비교">
            <a:extLst>
              <a:ext uri="{FF2B5EF4-FFF2-40B4-BE49-F238E27FC236}">
                <a16:creationId xmlns:a16="http://schemas.microsoft.com/office/drawing/2014/main" id="{F697FC1A-CC4A-123A-912E-2CE16314F7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5" b="6703"/>
          <a:stretch>
            <a:fillRect/>
          </a:stretch>
        </p:blipFill>
        <p:spPr bwMode="auto">
          <a:xfrm>
            <a:off x="3645502" y="4099413"/>
            <a:ext cx="1280537" cy="111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325CA9C-7745-AE68-147C-1B8746BA9086}"/>
              </a:ext>
            </a:extLst>
          </p:cNvPr>
          <p:cNvSpPr/>
          <p:nvPr/>
        </p:nvSpPr>
        <p:spPr>
          <a:xfrm>
            <a:off x="1839883" y="3901426"/>
            <a:ext cx="1496509" cy="1496509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상품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D6C21B7D-377B-57CD-D91A-70BCBBBE5952}"/>
              </a:ext>
            </a:extLst>
          </p:cNvPr>
          <p:cNvSpPr/>
          <p:nvPr/>
        </p:nvSpPr>
        <p:spPr>
          <a:xfrm>
            <a:off x="5204355" y="3901426"/>
            <a:ext cx="1496509" cy="1496509"/>
          </a:xfrm>
          <a:prstGeom prst="round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상품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F4A4206-D53D-927D-069E-071BFDC18332}"/>
              </a:ext>
            </a:extLst>
          </p:cNvPr>
          <p:cNvSpPr txBox="1"/>
          <p:nvPr/>
        </p:nvSpPr>
        <p:spPr>
          <a:xfrm>
            <a:off x="1827647" y="3912819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⑧</a:t>
            </a:r>
          </a:p>
        </p:txBody>
      </p:sp>
      <p:sp>
        <p:nvSpPr>
          <p:cNvPr id="1025" name="사각형: 둥근 위쪽 모서리 1024">
            <a:extLst>
              <a:ext uri="{FF2B5EF4-FFF2-40B4-BE49-F238E27FC236}">
                <a16:creationId xmlns:a16="http://schemas.microsoft.com/office/drawing/2014/main" id="{7DAB904C-4A4E-A768-E981-D5C4A49BD7BC}"/>
              </a:ext>
            </a:extLst>
          </p:cNvPr>
          <p:cNvSpPr/>
          <p:nvPr/>
        </p:nvSpPr>
        <p:spPr>
          <a:xfrm>
            <a:off x="1839882" y="5608060"/>
            <a:ext cx="1496509" cy="737616"/>
          </a:xfrm>
          <a:prstGeom prst="round2SameRect">
            <a:avLst>
              <a:gd name="adj1" fmla="val 39279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7" name="사각형: 둥근 위쪽 모서리 1026">
            <a:extLst>
              <a:ext uri="{FF2B5EF4-FFF2-40B4-BE49-F238E27FC236}">
                <a16:creationId xmlns:a16="http://schemas.microsoft.com/office/drawing/2014/main" id="{0850F6B8-F0B8-A25F-2D48-2A9DBCDD520D}"/>
              </a:ext>
            </a:extLst>
          </p:cNvPr>
          <p:cNvSpPr/>
          <p:nvPr/>
        </p:nvSpPr>
        <p:spPr>
          <a:xfrm>
            <a:off x="3522119" y="5608060"/>
            <a:ext cx="1496509" cy="737616"/>
          </a:xfrm>
          <a:prstGeom prst="round2SameRect">
            <a:avLst>
              <a:gd name="adj1" fmla="val 39279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8" name="사각형: 둥근 위쪽 모서리 1027">
            <a:extLst>
              <a:ext uri="{FF2B5EF4-FFF2-40B4-BE49-F238E27FC236}">
                <a16:creationId xmlns:a16="http://schemas.microsoft.com/office/drawing/2014/main" id="{D4D9639E-01DF-A3C6-DDBA-918BD4FEE9FE}"/>
              </a:ext>
            </a:extLst>
          </p:cNvPr>
          <p:cNvSpPr/>
          <p:nvPr/>
        </p:nvSpPr>
        <p:spPr>
          <a:xfrm>
            <a:off x="5208974" y="5608060"/>
            <a:ext cx="1496509" cy="737616"/>
          </a:xfrm>
          <a:prstGeom prst="round2SameRect">
            <a:avLst>
              <a:gd name="adj1" fmla="val 39279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사각형: 둥근 위쪽 모서리 1028">
            <a:extLst>
              <a:ext uri="{FF2B5EF4-FFF2-40B4-BE49-F238E27FC236}">
                <a16:creationId xmlns:a16="http://schemas.microsoft.com/office/drawing/2014/main" id="{8C2F13A4-93F7-C1C9-6B47-94173D976FED}"/>
              </a:ext>
            </a:extLst>
          </p:cNvPr>
          <p:cNvSpPr/>
          <p:nvPr/>
        </p:nvSpPr>
        <p:spPr>
          <a:xfrm>
            <a:off x="6895829" y="5608060"/>
            <a:ext cx="1496509" cy="737616"/>
          </a:xfrm>
          <a:prstGeom prst="round2SameRect">
            <a:avLst>
              <a:gd name="adj1" fmla="val 39279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2" name="Picture 8" descr="캡콤 바이오하자드 RE:4 한글판 (PS5, 패키지디스크/중고) : 다나와 가격비교">
            <a:extLst>
              <a:ext uri="{FF2B5EF4-FFF2-40B4-BE49-F238E27FC236}">
                <a16:creationId xmlns:a16="http://schemas.microsoft.com/office/drawing/2014/main" id="{5C4F1BFA-42F6-6721-96F6-48FF75644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743" y="4077495"/>
            <a:ext cx="1117278" cy="111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사각형: 둥근 위쪽 모서리 1032">
            <a:extLst>
              <a:ext uri="{FF2B5EF4-FFF2-40B4-BE49-F238E27FC236}">
                <a16:creationId xmlns:a16="http://schemas.microsoft.com/office/drawing/2014/main" id="{5FE26AD7-F121-8396-6194-042665A6F00B}"/>
              </a:ext>
            </a:extLst>
          </p:cNvPr>
          <p:cNvSpPr/>
          <p:nvPr/>
        </p:nvSpPr>
        <p:spPr>
          <a:xfrm rot="10800000">
            <a:off x="3519740" y="4842933"/>
            <a:ext cx="1496509" cy="555002"/>
          </a:xfrm>
          <a:prstGeom prst="round2SameRect">
            <a:avLst>
              <a:gd name="adj1" fmla="val 42678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사각형: 둥근 위쪽 모서리 1033">
            <a:extLst>
              <a:ext uri="{FF2B5EF4-FFF2-40B4-BE49-F238E27FC236}">
                <a16:creationId xmlns:a16="http://schemas.microsoft.com/office/drawing/2014/main" id="{B46E968C-7670-B583-59FC-753526C68A66}"/>
              </a:ext>
            </a:extLst>
          </p:cNvPr>
          <p:cNvSpPr/>
          <p:nvPr/>
        </p:nvSpPr>
        <p:spPr>
          <a:xfrm rot="10800000">
            <a:off x="5204354" y="4842933"/>
            <a:ext cx="1496509" cy="555002"/>
          </a:xfrm>
          <a:prstGeom prst="round2SameRect">
            <a:avLst>
              <a:gd name="adj1" fmla="val 42678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사각형: 둥근 모서리 1034">
            <a:extLst>
              <a:ext uri="{FF2B5EF4-FFF2-40B4-BE49-F238E27FC236}">
                <a16:creationId xmlns:a16="http://schemas.microsoft.com/office/drawing/2014/main" id="{4D0C3263-16D0-6C55-19FA-9BA62A9E6A2E}"/>
              </a:ext>
            </a:extLst>
          </p:cNvPr>
          <p:cNvSpPr/>
          <p:nvPr/>
        </p:nvSpPr>
        <p:spPr>
          <a:xfrm>
            <a:off x="3616285" y="5066465"/>
            <a:ext cx="608363" cy="247622"/>
          </a:xfrm>
          <a:prstGeom prst="round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800" dirty="0"/>
              <a:t>닌텐도 스위치</a:t>
            </a:r>
          </a:p>
        </p:txBody>
      </p:sp>
      <p:sp>
        <p:nvSpPr>
          <p:cNvPr id="1036" name="사각형: 둥근 모서리 1035">
            <a:extLst>
              <a:ext uri="{FF2B5EF4-FFF2-40B4-BE49-F238E27FC236}">
                <a16:creationId xmlns:a16="http://schemas.microsoft.com/office/drawing/2014/main" id="{8774A782-6482-2746-38B3-13610E0D1C65}"/>
              </a:ext>
            </a:extLst>
          </p:cNvPr>
          <p:cNvSpPr/>
          <p:nvPr/>
        </p:nvSpPr>
        <p:spPr>
          <a:xfrm>
            <a:off x="4346808" y="5066465"/>
            <a:ext cx="608363" cy="247622"/>
          </a:xfrm>
          <a:prstGeom prst="round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/>
              <a:t>RPG</a:t>
            </a:r>
            <a:endParaRPr lang="ko-KR" altLang="en-US" sz="800" dirty="0"/>
          </a:p>
        </p:txBody>
      </p:sp>
      <p:sp>
        <p:nvSpPr>
          <p:cNvPr id="1037" name="사각형: 둥근 모서리 1036">
            <a:extLst>
              <a:ext uri="{FF2B5EF4-FFF2-40B4-BE49-F238E27FC236}">
                <a16:creationId xmlns:a16="http://schemas.microsoft.com/office/drawing/2014/main" id="{B7C324F5-93DB-87E9-48B1-FA18D0AE7150}"/>
              </a:ext>
            </a:extLst>
          </p:cNvPr>
          <p:cNvSpPr/>
          <p:nvPr/>
        </p:nvSpPr>
        <p:spPr>
          <a:xfrm>
            <a:off x="5297403" y="5066465"/>
            <a:ext cx="608363" cy="247622"/>
          </a:xfrm>
          <a:prstGeom prst="round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800" dirty="0"/>
              <a:t>플레이스테이션</a:t>
            </a:r>
            <a:r>
              <a:rPr lang="en-US" altLang="ko-KR" sz="800" dirty="0"/>
              <a:t>5</a:t>
            </a:r>
            <a:endParaRPr lang="ko-KR" altLang="en-US" sz="800" dirty="0"/>
          </a:p>
        </p:txBody>
      </p:sp>
      <p:sp>
        <p:nvSpPr>
          <p:cNvPr id="1038" name="사각형: 둥근 모서리 1037">
            <a:extLst>
              <a:ext uri="{FF2B5EF4-FFF2-40B4-BE49-F238E27FC236}">
                <a16:creationId xmlns:a16="http://schemas.microsoft.com/office/drawing/2014/main" id="{7354188C-6319-8775-3BF3-F023FB4E4EC5}"/>
              </a:ext>
            </a:extLst>
          </p:cNvPr>
          <p:cNvSpPr/>
          <p:nvPr/>
        </p:nvSpPr>
        <p:spPr>
          <a:xfrm>
            <a:off x="6027926" y="5066465"/>
            <a:ext cx="608363" cy="247622"/>
          </a:xfrm>
          <a:prstGeom prst="round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800" dirty="0"/>
              <a:t>공포</a:t>
            </a:r>
          </a:p>
        </p:txBody>
      </p:sp>
      <p:sp>
        <p:nvSpPr>
          <p:cNvPr id="1039" name="사각형: 둥근 모서리 1038">
            <a:extLst>
              <a:ext uri="{FF2B5EF4-FFF2-40B4-BE49-F238E27FC236}">
                <a16:creationId xmlns:a16="http://schemas.microsoft.com/office/drawing/2014/main" id="{101BC366-DEFD-DB5C-4969-BA337E367ED9}"/>
              </a:ext>
            </a:extLst>
          </p:cNvPr>
          <p:cNvSpPr/>
          <p:nvPr/>
        </p:nvSpPr>
        <p:spPr>
          <a:xfrm>
            <a:off x="3616285" y="4866499"/>
            <a:ext cx="1338886" cy="189292"/>
          </a:xfrm>
          <a:prstGeom prst="round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800" dirty="0"/>
              <a:t>포켓몬 </a:t>
            </a:r>
            <a:r>
              <a:rPr lang="ko-KR" altLang="en-US" sz="800" dirty="0" err="1"/>
              <a:t>레전즈</a:t>
            </a:r>
            <a:r>
              <a:rPr lang="ko-KR" altLang="en-US" sz="800" dirty="0"/>
              <a:t> </a:t>
            </a:r>
            <a:r>
              <a:rPr lang="en-US" altLang="ko-KR" sz="800" dirty="0"/>
              <a:t>Z-A</a:t>
            </a:r>
            <a:endParaRPr lang="ko-KR" altLang="en-US" sz="800" dirty="0"/>
          </a:p>
        </p:txBody>
      </p:sp>
      <p:sp>
        <p:nvSpPr>
          <p:cNvPr id="1040" name="사각형: 둥근 모서리 1039">
            <a:extLst>
              <a:ext uri="{FF2B5EF4-FFF2-40B4-BE49-F238E27FC236}">
                <a16:creationId xmlns:a16="http://schemas.microsoft.com/office/drawing/2014/main" id="{B27AD23B-9FD9-9B35-6CE0-3BBCDE735371}"/>
              </a:ext>
            </a:extLst>
          </p:cNvPr>
          <p:cNvSpPr/>
          <p:nvPr/>
        </p:nvSpPr>
        <p:spPr>
          <a:xfrm>
            <a:off x="5300732" y="4866499"/>
            <a:ext cx="1338886" cy="189292"/>
          </a:xfrm>
          <a:prstGeom prst="round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800" dirty="0" err="1"/>
              <a:t>사일런트</a:t>
            </a:r>
            <a:r>
              <a:rPr lang="ko-KR" altLang="en-US" sz="800" dirty="0"/>
              <a:t> 힐 </a:t>
            </a:r>
            <a:r>
              <a:rPr lang="en-US" altLang="ko-KR" sz="800" dirty="0"/>
              <a:t>f</a:t>
            </a:r>
            <a:endParaRPr lang="ko-KR" alt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B442FB-F432-DC28-F115-EC611857B899}"/>
              </a:ext>
            </a:extLst>
          </p:cNvPr>
          <p:cNvSpPr txBox="1"/>
          <p:nvPr/>
        </p:nvSpPr>
        <p:spPr>
          <a:xfrm>
            <a:off x="7536700" y="1639191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⑤</a:t>
            </a:r>
            <a:endParaRPr lang="ko-KR" altLang="en-US" sz="11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4151B1C-A736-4104-A5A1-6604F8E4DF1D}"/>
              </a:ext>
            </a:extLst>
          </p:cNvPr>
          <p:cNvSpPr/>
          <p:nvPr/>
        </p:nvSpPr>
        <p:spPr>
          <a:xfrm>
            <a:off x="6886591" y="3901426"/>
            <a:ext cx="1496509" cy="1496509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Picture 4" descr="Big Bad Wolf Studio 뱀파이어 마스커레이드 - 스완송 PS5 (한글판) : 다나와 가격비교">
            <a:extLst>
              <a:ext uri="{FF2B5EF4-FFF2-40B4-BE49-F238E27FC236}">
                <a16:creationId xmlns:a16="http://schemas.microsoft.com/office/drawing/2014/main" id="{C91DDA34-4395-9928-94B5-50DCFEA0A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894" y="3996735"/>
            <a:ext cx="1278797" cy="127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5A222CF1-E25F-CEF1-AD00-80C053CCABBB}"/>
              </a:ext>
            </a:extLst>
          </p:cNvPr>
          <p:cNvSpPr/>
          <p:nvPr/>
        </p:nvSpPr>
        <p:spPr>
          <a:xfrm rot="10800000">
            <a:off x="6897608" y="4842933"/>
            <a:ext cx="1496509" cy="555002"/>
          </a:xfrm>
          <a:prstGeom prst="round2SameRect">
            <a:avLst>
              <a:gd name="adj1" fmla="val 42678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0972DA8-3208-02A2-231B-817842EBF673}"/>
              </a:ext>
            </a:extLst>
          </p:cNvPr>
          <p:cNvSpPr/>
          <p:nvPr/>
        </p:nvSpPr>
        <p:spPr>
          <a:xfrm>
            <a:off x="6990657" y="5066465"/>
            <a:ext cx="608363" cy="247622"/>
          </a:xfrm>
          <a:prstGeom prst="round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800" dirty="0"/>
              <a:t>플레이스테이션</a:t>
            </a:r>
            <a:r>
              <a:rPr lang="en-US" altLang="ko-KR" sz="800" dirty="0"/>
              <a:t>5</a:t>
            </a:r>
            <a:endParaRPr lang="ko-KR" altLang="en-US" sz="800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5AAEB11-A9E3-C169-A629-9A11F6D0FCC1}"/>
              </a:ext>
            </a:extLst>
          </p:cNvPr>
          <p:cNvSpPr/>
          <p:nvPr/>
        </p:nvSpPr>
        <p:spPr>
          <a:xfrm>
            <a:off x="7721180" y="5066465"/>
            <a:ext cx="608363" cy="247622"/>
          </a:xfrm>
          <a:prstGeom prst="round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/>
              <a:t>RPG</a:t>
            </a:r>
            <a:endParaRPr lang="ko-KR" altLang="en-US" sz="800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AF0A105-4876-D7FC-0852-234ED982E812}"/>
              </a:ext>
            </a:extLst>
          </p:cNvPr>
          <p:cNvSpPr/>
          <p:nvPr/>
        </p:nvSpPr>
        <p:spPr>
          <a:xfrm>
            <a:off x="6993986" y="4866499"/>
            <a:ext cx="1338886" cy="189292"/>
          </a:xfrm>
          <a:prstGeom prst="round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800" dirty="0"/>
              <a:t>디지몬 스토리 타임 </a:t>
            </a:r>
            <a:r>
              <a:rPr lang="ko-KR" altLang="en-US" sz="800" dirty="0" err="1"/>
              <a:t>스</a:t>
            </a:r>
            <a:r>
              <a:rPr lang="en-US" altLang="ko-KR" sz="800" dirty="0"/>
              <a:t>…</a:t>
            </a:r>
            <a:endParaRPr lang="ko-KR" altLang="en-US" sz="800" dirty="0"/>
          </a:p>
        </p:txBody>
      </p:sp>
      <p:pic>
        <p:nvPicPr>
          <p:cNvPr id="23" name="Picture 8" descr="마리오 카트 8 디럭스">
            <a:extLst>
              <a:ext uri="{FF2B5EF4-FFF2-40B4-BE49-F238E27FC236}">
                <a16:creationId xmlns:a16="http://schemas.microsoft.com/office/drawing/2014/main" id="{FBC2D7B1-6FEC-F269-77F7-6F8B86A74C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87" r="29224"/>
          <a:stretch>
            <a:fillRect/>
          </a:stretch>
        </p:blipFill>
        <p:spPr bwMode="auto">
          <a:xfrm>
            <a:off x="2184027" y="4043624"/>
            <a:ext cx="892930" cy="124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사각형: 둥근 위쪽 모서리 23">
            <a:extLst>
              <a:ext uri="{FF2B5EF4-FFF2-40B4-BE49-F238E27FC236}">
                <a16:creationId xmlns:a16="http://schemas.microsoft.com/office/drawing/2014/main" id="{331F35C0-68FB-397E-88C8-DB6296B340BD}"/>
              </a:ext>
            </a:extLst>
          </p:cNvPr>
          <p:cNvSpPr/>
          <p:nvPr/>
        </p:nvSpPr>
        <p:spPr>
          <a:xfrm rot="10800000">
            <a:off x="1845916" y="4849706"/>
            <a:ext cx="1496509" cy="555002"/>
          </a:xfrm>
          <a:prstGeom prst="round2SameRect">
            <a:avLst>
              <a:gd name="adj1" fmla="val 42678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D12AB1A-E111-6BCB-9D01-3215C2DF79F6}"/>
              </a:ext>
            </a:extLst>
          </p:cNvPr>
          <p:cNvSpPr/>
          <p:nvPr/>
        </p:nvSpPr>
        <p:spPr>
          <a:xfrm>
            <a:off x="1942461" y="5073238"/>
            <a:ext cx="608363" cy="247622"/>
          </a:xfrm>
          <a:prstGeom prst="round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800" dirty="0"/>
              <a:t>닌텐도 스위치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CCE67A6-AA1D-F170-8EC8-24520DC92F09}"/>
              </a:ext>
            </a:extLst>
          </p:cNvPr>
          <p:cNvSpPr/>
          <p:nvPr/>
        </p:nvSpPr>
        <p:spPr>
          <a:xfrm>
            <a:off x="2672984" y="5073238"/>
            <a:ext cx="608363" cy="247622"/>
          </a:xfrm>
          <a:prstGeom prst="round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800" dirty="0"/>
              <a:t>스포츠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5FFD6A7C-989F-F268-44E6-491467C46FC1}"/>
              </a:ext>
            </a:extLst>
          </p:cNvPr>
          <p:cNvSpPr/>
          <p:nvPr/>
        </p:nvSpPr>
        <p:spPr>
          <a:xfrm>
            <a:off x="1942461" y="4873272"/>
            <a:ext cx="1338886" cy="189292"/>
          </a:xfrm>
          <a:prstGeom prst="round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800" dirty="0" err="1"/>
              <a:t>마리오</a:t>
            </a:r>
            <a:r>
              <a:rPr lang="ko-KR" altLang="en-US" sz="800" dirty="0"/>
              <a:t> 카트 </a:t>
            </a:r>
            <a:r>
              <a:rPr lang="en-US" altLang="ko-KR" sz="800" dirty="0"/>
              <a:t>8 </a:t>
            </a:r>
            <a:r>
              <a:rPr lang="ko-KR" altLang="en-US" sz="800" dirty="0"/>
              <a:t>디럭스</a:t>
            </a:r>
          </a:p>
        </p:txBody>
      </p:sp>
    </p:spTree>
    <p:extLst>
      <p:ext uri="{BB962C8B-B14F-4D97-AF65-F5344CB8AC3E}">
        <p14:creationId xmlns:p14="http://schemas.microsoft.com/office/powerpoint/2010/main" val="2866116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그래픽 디자인, 브랜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CFCA6DB-12FE-CF7A-279A-1D84534EC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38" y="1714147"/>
            <a:ext cx="8972951" cy="46780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E0D259D-22EF-FDB5-694A-04F050488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화면 </a:t>
            </a:r>
            <a:r>
              <a:rPr lang="en-US" altLang="ko-KR" dirty="0"/>
              <a:t>– </a:t>
            </a:r>
            <a:r>
              <a:rPr lang="ko-KR" altLang="en-US" dirty="0"/>
              <a:t>홈 화면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D3C0A8-83EF-8901-BAE4-CC653E4EB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13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011894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0BB8D-703B-0092-D3B6-92E474594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1CA21B-9D21-094B-39D0-EDD6C3C69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스토리보드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B18B0D-3255-1F07-3977-F8ECCA999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14</a:t>
            </a:fld>
            <a:endParaRPr lang="ko-KR" altLang="en-US" noProof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D80CD41-659C-1950-4FC9-0AB005E2E292}"/>
              </a:ext>
            </a:extLst>
          </p:cNvPr>
          <p:cNvSpPr/>
          <p:nvPr/>
        </p:nvSpPr>
        <p:spPr>
          <a:xfrm>
            <a:off x="1524000" y="1627763"/>
            <a:ext cx="7067146" cy="4717913"/>
          </a:xfrm>
          <a:prstGeom prst="rect">
            <a:avLst/>
          </a:prstGeom>
          <a:noFill/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DBC8AB0-4EEB-DF74-D92D-D210CA463ABC}"/>
              </a:ext>
            </a:extLst>
          </p:cNvPr>
          <p:cNvSpPr/>
          <p:nvPr/>
        </p:nvSpPr>
        <p:spPr>
          <a:xfrm>
            <a:off x="9602821" y="1627763"/>
            <a:ext cx="2373755" cy="47179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rIns="36000" rtlCol="0" anchor="t"/>
          <a:lstStyle/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아이디</a:t>
            </a:r>
            <a:r>
              <a:rPr lang="en-US" altLang="ko-KR" sz="1100" dirty="0"/>
              <a:t>/</a:t>
            </a:r>
            <a:r>
              <a:rPr lang="ko-KR" altLang="en-US" sz="1100" dirty="0"/>
              <a:t>비밀번호 찾기 페이지로 이동</a:t>
            </a:r>
            <a:r>
              <a:rPr lang="en-US" altLang="ko-KR" sz="1100" dirty="0"/>
              <a:t>.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로그인 정보 검사 후 로그인</a:t>
            </a:r>
            <a:r>
              <a:rPr lang="en-US" altLang="ko-KR" sz="1100" dirty="0"/>
              <a:t>.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회원가입 페이지로 이동</a:t>
            </a:r>
            <a:r>
              <a:rPr lang="en-US" altLang="ko-KR" sz="1100" dirty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D67E66F-DD78-CB64-853B-23A5CF6BA460}"/>
              </a:ext>
            </a:extLst>
          </p:cNvPr>
          <p:cNvSpPr/>
          <p:nvPr/>
        </p:nvSpPr>
        <p:spPr>
          <a:xfrm>
            <a:off x="9602821" y="1070042"/>
            <a:ext cx="2373755" cy="5577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 화면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C77E787-CBD1-CFE8-C24D-9463363721E3}"/>
              </a:ext>
            </a:extLst>
          </p:cNvPr>
          <p:cNvSpPr/>
          <p:nvPr/>
        </p:nvSpPr>
        <p:spPr>
          <a:xfrm>
            <a:off x="4356315" y="1936405"/>
            <a:ext cx="1361872" cy="6290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로고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CAB46A5C-FA9E-DD20-0F9D-1DDA2FD8A7D4}"/>
              </a:ext>
            </a:extLst>
          </p:cNvPr>
          <p:cNvSpPr/>
          <p:nvPr/>
        </p:nvSpPr>
        <p:spPr>
          <a:xfrm>
            <a:off x="3776467" y="2792039"/>
            <a:ext cx="2521569" cy="259769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9D60F52-EBC7-46E9-92CA-E3672C6BC5E0}"/>
              </a:ext>
            </a:extLst>
          </p:cNvPr>
          <p:cNvSpPr/>
          <p:nvPr/>
        </p:nvSpPr>
        <p:spPr>
          <a:xfrm>
            <a:off x="4023360" y="3363924"/>
            <a:ext cx="2052320" cy="303698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아이디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816094D-DAEB-2D81-4C6D-956C9410319E}"/>
              </a:ext>
            </a:extLst>
          </p:cNvPr>
          <p:cNvSpPr/>
          <p:nvPr/>
        </p:nvSpPr>
        <p:spPr>
          <a:xfrm>
            <a:off x="4023360" y="3740746"/>
            <a:ext cx="2052320" cy="303698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비밀번호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AFE5DF9-0B25-73C8-8ACF-A899CC678889}"/>
              </a:ext>
            </a:extLst>
          </p:cNvPr>
          <p:cNvSpPr/>
          <p:nvPr/>
        </p:nvSpPr>
        <p:spPr>
          <a:xfrm>
            <a:off x="4023360" y="4360697"/>
            <a:ext cx="2052320" cy="30369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로그인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17224BB-A686-A839-261F-62D1AD2B3177}"/>
              </a:ext>
            </a:extLst>
          </p:cNvPr>
          <p:cNvSpPr/>
          <p:nvPr/>
        </p:nvSpPr>
        <p:spPr>
          <a:xfrm>
            <a:off x="4023360" y="4791070"/>
            <a:ext cx="2052320" cy="30369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회원가입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733DEF-6F7F-52A6-BE53-085DB69892A4}"/>
              </a:ext>
            </a:extLst>
          </p:cNvPr>
          <p:cNvSpPr txBox="1"/>
          <p:nvPr/>
        </p:nvSpPr>
        <p:spPr>
          <a:xfrm>
            <a:off x="4723881" y="4160642"/>
            <a:ext cx="1719943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>
                <a:solidFill>
                  <a:schemeClr val="accent1"/>
                </a:solidFill>
              </a:rPr>
              <a:t>아이디</a:t>
            </a:r>
            <a:r>
              <a:rPr lang="en-US" altLang="ko-KR" sz="700" dirty="0">
                <a:solidFill>
                  <a:schemeClr val="accent1"/>
                </a:solidFill>
              </a:rPr>
              <a:t>/</a:t>
            </a:r>
            <a:r>
              <a:rPr lang="ko-KR" altLang="en-US" sz="700" dirty="0">
                <a:solidFill>
                  <a:schemeClr val="accent1"/>
                </a:solidFill>
              </a:rPr>
              <a:t>비밀번호 찾기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F855A4-3BA5-341A-874C-CD49C6134707}"/>
              </a:ext>
            </a:extLst>
          </p:cNvPr>
          <p:cNvSpPr txBox="1"/>
          <p:nvPr/>
        </p:nvSpPr>
        <p:spPr>
          <a:xfrm>
            <a:off x="4453698" y="4320212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247F250-124F-3227-A4FB-A7435E68BAF9}"/>
              </a:ext>
            </a:extLst>
          </p:cNvPr>
          <p:cNvSpPr txBox="1"/>
          <p:nvPr/>
        </p:nvSpPr>
        <p:spPr>
          <a:xfrm>
            <a:off x="4367502" y="4743715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D3EFC6-4D9A-F31A-E9D6-B208D4C7CC58}"/>
              </a:ext>
            </a:extLst>
          </p:cNvPr>
          <p:cNvSpPr txBox="1"/>
          <p:nvPr/>
        </p:nvSpPr>
        <p:spPr>
          <a:xfrm>
            <a:off x="4376637" y="2858763"/>
            <a:ext cx="136187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/>
                </a:solidFill>
              </a:rPr>
              <a:t>로그인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6E7081E-DF8E-0A6A-B019-59A4DDC7017F}"/>
              </a:ext>
            </a:extLst>
          </p:cNvPr>
          <p:cNvSpPr txBox="1"/>
          <p:nvPr/>
        </p:nvSpPr>
        <p:spPr>
          <a:xfrm>
            <a:off x="4908310" y="4091593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200467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78DDC-E7DF-06C8-D52F-BD8C74247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C1DE25C-8A40-DDC1-998C-FCD9EFB37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39" y="1636541"/>
            <a:ext cx="8952924" cy="48386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F7AFAEC-84EE-FDEA-D6BB-328FE405F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화면 </a:t>
            </a:r>
            <a:r>
              <a:rPr lang="en-US" altLang="ko-KR" dirty="0"/>
              <a:t>– </a:t>
            </a:r>
            <a:r>
              <a:rPr lang="ko-KR" altLang="en-US" dirty="0"/>
              <a:t>로그인 화면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639D8E-4969-AD65-421F-BF1E3E221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15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628128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CBD3A-DD16-E2F5-976B-874B62139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EB2D3-AC68-3D94-A28D-F5E7CDED7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스토리보드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D7E7F2-7BFE-7F24-AF8A-5C07395C9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16</a:t>
            </a:fld>
            <a:endParaRPr lang="ko-KR" altLang="en-US" noProof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BA9E102-F15C-50E2-F63D-2D4D77CDFD45}"/>
              </a:ext>
            </a:extLst>
          </p:cNvPr>
          <p:cNvSpPr/>
          <p:nvPr/>
        </p:nvSpPr>
        <p:spPr>
          <a:xfrm>
            <a:off x="1524000" y="1627763"/>
            <a:ext cx="7067146" cy="4717913"/>
          </a:xfrm>
          <a:prstGeom prst="rect">
            <a:avLst/>
          </a:prstGeom>
          <a:noFill/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D471D2-7430-9939-D542-1080A094D7C8}"/>
              </a:ext>
            </a:extLst>
          </p:cNvPr>
          <p:cNvSpPr/>
          <p:nvPr/>
        </p:nvSpPr>
        <p:spPr>
          <a:xfrm>
            <a:off x="9602821" y="1627763"/>
            <a:ext cx="2373755" cy="47179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rIns="36000" rtlCol="0" anchor="t"/>
          <a:lstStyle/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닉네임 중복 확인</a:t>
            </a: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인증번호 전송</a:t>
            </a:r>
            <a:r>
              <a:rPr lang="en-US" altLang="ko-KR" sz="1100" dirty="0"/>
              <a:t>/</a:t>
            </a:r>
            <a:r>
              <a:rPr lang="ko-KR" altLang="en-US" sz="1100" dirty="0"/>
              <a:t>인증 확인 </a:t>
            </a:r>
            <a:r>
              <a:rPr lang="ko-KR" altLang="en-US" sz="1100" dirty="0" err="1"/>
              <a:t>토글</a:t>
            </a:r>
            <a:r>
              <a:rPr lang="en-US" altLang="ko-KR" sz="1100" dirty="0"/>
              <a:t>.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유효성 검사 후 회원가입 완료</a:t>
            </a:r>
            <a:r>
              <a:rPr lang="en-US" altLang="ko-KR" sz="1100" dirty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6879B4-16C6-9A36-33AD-F5432EE5EED3}"/>
              </a:ext>
            </a:extLst>
          </p:cNvPr>
          <p:cNvSpPr/>
          <p:nvPr/>
        </p:nvSpPr>
        <p:spPr>
          <a:xfrm>
            <a:off x="9602821" y="1070042"/>
            <a:ext cx="2373755" cy="5577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회원가입 화면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0487295-6355-9A5B-88F3-1DF98F0DF57E}"/>
              </a:ext>
            </a:extLst>
          </p:cNvPr>
          <p:cNvSpPr/>
          <p:nvPr/>
        </p:nvSpPr>
        <p:spPr>
          <a:xfrm>
            <a:off x="4356315" y="1936405"/>
            <a:ext cx="1361872" cy="6290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로고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A4D5AF7-F23F-3A27-BC65-AE46DC7051C2}"/>
              </a:ext>
            </a:extLst>
          </p:cNvPr>
          <p:cNvSpPr/>
          <p:nvPr/>
        </p:nvSpPr>
        <p:spPr>
          <a:xfrm>
            <a:off x="3776467" y="2792039"/>
            <a:ext cx="2521569" cy="34529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95EFB34-8B14-C6C2-31A8-7F660BA89F3C}"/>
              </a:ext>
            </a:extLst>
          </p:cNvPr>
          <p:cNvSpPr/>
          <p:nvPr/>
        </p:nvSpPr>
        <p:spPr>
          <a:xfrm>
            <a:off x="4023360" y="3363924"/>
            <a:ext cx="2052320" cy="303698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아이디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F5FD4B8-2898-A169-A59F-7C443E4FEDE4}"/>
              </a:ext>
            </a:extLst>
          </p:cNvPr>
          <p:cNvSpPr/>
          <p:nvPr/>
        </p:nvSpPr>
        <p:spPr>
          <a:xfrm>
            <a:off x="4023360" y="3740746"/>
            <a:ext cx="2052320" cy="303698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닉네임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DF686B-1E18-EAB1-0001-99161BBE2B98}"/>
              </a:ext>
            </a:extLst>
          </p:cNvPr>
          <p:cNvSpPr txBox="1"/>
          <p:nvPr/>
        </p:nvSpPr>
        <p:spPr>
          <a:xfrm>
            <a:off x="4376637" y="2858763"/>
            <a:ext cx="136187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/>
                </a:solidFill>
              </a:rPr>
              <a:t>회원가입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F8DE71E-E3B5-68ED-2B85-755A98CFEE18}"/>
              </a:ext>
            </a:extLst>
          </p:cNvPr>
          <p:cNvSpPr/>
          <p:nvPr/>
        </p:nvSpPr>
        <p:spPr>
          <a:xfrm>
            <a:off x="4023360" y="5659374"/>
            <a:ext cx="2052320" cy="30369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회원가입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810FC1-13F9-37B6-9779-D8EC6F5ADB34}"/>
              </a:ext>
            </a:extLst>
          </p:cNvPr>
          <p:cNvSpPr txBox="1"/>
          <p:nvPr/>
        </p:nvSpPr>
        <p:spPr>
          <a:xfrm>
            <a:off x="4197600" y="6012845"/>
            <a:ext cx="1719943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solidFill>
                  <a:schemeClr val="accent1"/>
                </a:solidFill>
              </a:rPr>
              <a:t>로그인 페이지로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465E372-CAF9-954A-CB56-B8052A059FBF}"/>
              </a:ext>
            </a:extLst>
          </p:cNvPr>
          <p:cNvSpPr/>
          <p:nvPr/>
        </p:nvSpPr>
        <p:spPr>
          <a:xfrm>
            <a:off x="4023360" y="4119175"/>
            <a:ext cx="2052320" cy="303698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비밀번호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3DD8A17-B456-22FA-B7DB-281B51D74CB7}"/>
              </a:ext>
            </a:extLst>
          </p:cNvPr>
          <p:cNvSpPr/>
          <p:nvPr/>
        </p:nvSpPr>
        <p:spPr>
          <a:xfrm>
            <a:off x="4023360" y="4497604"/>
            <a:ext cx="2052320" cy="303698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비밀번호 확인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BDA9FC5-27F9-2FA4-2662-44C2B6056EF7}"/>
              </a:ext>
            </a:extLst>
          </p:cNvPr>
          <p:cNvSpPr/>
          <p:nvPr/>
        </p:nvSpPr>
        <p:spPr>
          <a:xfrm>
            <a:off x="4023360" y="4876033"/>
            <a:ext cx="2052320" cy="303698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이메일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5CC2806-A27E-BDAE-EC2B-A5316BA9420B}"/>
              </a:ext>
            </a:extLst>
          </p:cNvPr>
          <p:cNvSpPr/>
          <p:nvPr/>
        </p:nvSpPr>
        <p:spPr>
          <a:xfrm>
            <a:off x="4031411" y="5255013"/>
            <a:ext cx="2052320" cy="303698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인증번호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234C812-CF7F-95F6-C224-819490AF1F92}"/>
              </a:ext>
            </a:extLst>
          </p:cNvPr>
          <p:cNvSpPr/>
          <p:nvPr/>
        </p:nvSpPr>
        <p:spPr>
          <a:xfrm>
            <a:off x="5506720" y="3742353"/>
            <a:ext cx="568960" cy="30369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중복확인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F4BC4BA-B2C7-42E0-33CE-CE0B06205E39}"/>
              </a:ext>
            </a:extLst>
          </p:cNvPr>
          <p:cNvSpPr/>
          <p:nvPr/>
        </p:nvSpPr>
        <p:spPr>
          <a:xfrm>
            <a:off x="5527040" y="5258979"/>
            <a:ext cx="568960" cy="30369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인증확인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21775E2-349D-91EF-B538-04A8C8CEDFD1}"/>
              </a:ext>
            </a:extLst>
          </p:cNvPr>
          <p:cNvSpPr txBox="1"/>
          <p:nvPr/>
        </p:nvSpPr>
        <p:spPr>
          <a:xfrm>
            <a:off x="5382130" y="5153669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9254726-D202-296D-019D-7669BC8931EC}"/>
              </a:ext>
            </a:extLst>
          </p:cNvPr>
          <p:cNvSpPr txBox="1"/>
          <p:nvPr/>
        </p:nvSpPr>
        <p:spPr>
          <a:xfrm>
            <a:off x="3959296" y="5580458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8B16837-FA14-A051-BE5F-669B8674FF4B}"/>
              </a:ext>
            </a:extLst>
          </p:cNvPr>
          <p:cNvSpPr txBox="1"/>
          <p:nvPr/>
        </p:nvSpPr>
        <p:spPr>
          <a:xfrm>
            <a:off x="5328530" y="3617275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4016188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7FE73-E63A-9570-A2BC-F3B0B3982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6566A7E-661A-6E8A-AF3A-7FBB2D9AF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37" y="1577904"/>
            <a:ext cx="8952923" cy="489732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8D81CC0-54AF-374F-E025-7B4FF52AC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화면 </a:t>
            </a:r>
            <a:r>
              <a:rPr lang="en-US" altLang="ko-KR" dirty="0"/>
              <a:t>– </a:t>
            </a:r>
            <a:r>
              <a:rPr lang="ko-KR" altLang="en-US" dirty="0"/>
              <a:t>회원가입 화면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130C46-6010-1620-FD25-92BA4FAA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17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55038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3C133-4C8C-1C81-8A76-2C4688FBF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61D5FF-3C1B-3031-2078-94B0B5BAB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스토리보드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50E98-32FA-69FB-57F3-A9C46DD6D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18</a:t>
            </a:fld>
            <a:endParaRPr lang="ko-KR" altLang="en-US" noProof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FE226F2-2940-6AA0-5A3B-1A204216FC39}"/>
              </a:ext>
            </a:extLst>
          </p:cNvPr>
          <p:cNvSpPr/>
          <p:nvPr/>
        </p:nvSpPr>
        <p:spPr>
          <a:xfrm>
            <a:off x="1524000" y="1627763"/>
            <a:ext cx="7067146" cy="4717913"/>
          </a:xfrm>
          <a:prstGeom prst="rect">
            <a:avLst/>
          </a:prstGeom>
          <a:noFill/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999A1C9-6BBE-AE3D-2E15-F14A51B2FCFC}"/>
              </a:ext>
            </a:extLst>
          </p:cNvPr>
          <p:cNvSpPr/>
          <p:nvPr/>
        </p:nvSpPr>
        <p:spPr>
          <a:xfrm>
            <a:off x="9602821" y="1627763"/>
            <a:ext cx="2373755" cy="47179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rIns="36000" rtlCol="0" anchor="t"/>
          <a:lstStyle/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아이디 찾기에서는 이메일 인증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r>
              <a:rPr lang="ko-KR" altLang="en-US" sz="1100" dirty="0"/>
              <a:t>비밀번호 찾기에서는 아이디 입력과 이메일 인증</a:t>
            </a:r>
            <a:r>
              <a:rPr lang="en-US" altLang="ko-KR" sz="1100" dirty="0"/>
              <a:t>.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인증번호 전송</a:t>
            </a:r>
            <a:r>
              <a:rPr lang="en-US" altLang="ko-KR" sz="1100" dirty="0"/>
              <a:t>/</a:t>
            </a:r>
            <a:r>
              <a:rPr lang="ko-KR" altLang="en-US" sz="1100" dirty="0"/>
              <a:t>인증 확인 </a:t>
            </a:r>
            <a:r>
              <a:rPr lang="ko-KR" altLang="en-US" sz="1100" dirty="0" err="1"/>
              <a:t>토글</a:t>
            </a: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인증 확인 후 결과 표시</a:t>
            </a:r>
            <a:endParaRPr lang="en-US" altLang="ko-KR" sz="11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A87E7A8-740A-DC21-F949-21B472E9ACB2}"/>
              </a:ext>
            </a:extLst>
          </p:cNvPr>
          <p:cNvSpPr/>
          <p:nvPr/>
        </p:nvSpPr>
        <p:spPr>
          <a:xfrm>
            <a:off x="9602821" y="1070042"/>
            <a:ext cx="2373755" cy="5577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</a:t>
            </a:r>
            <a:r>
              <a:rPr lang="en-US" altLang="ko-KR" dirty="0"/>
              <a:t>/</a:t>
            </a:r>
            <a:r>
              <a:rPr lang="ko-KR" altLang="en-US" dirty="0"/>
              <a:t>비밀번호 찾기 화면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25B3C8-F132-55BF-817F-257AE96B2C88}"/>
              </a:ext>
            </a:extLst>
          </p:cNvPr>
          <p:cNvSpPr/>
          <p:nvPr/>
        </p:nvSpPr>
        <p:spPr>
          <a:xfrm>
            <a:off x="4356315" y="1936405"/>
            <a:ext cx="1361872" cy="6290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로고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57DCDCC1-45FD-9D6E-88D8-7E60D17E0C8A}"/>
              </a:ext>
            </a:extLst>
          </p:cNvPr>
          <p:cNvSpPr/>
          <p:nvPr/>
        </p:nvSpPr>
        <p:spPr>
          <a:xfrm>
            <a:off x="3776467" y="2792040"/>
            <a:ext cx="2521569" cy="24381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51D18C3-7E42-9828-C027-F22BB4348BC4}"/>
              </a:ext>
            </a:extLst>
          </p:cNvPr>
          <p:cNvSpPr/>
          <p:nvPr/>
        </p:nvSpPr>
        <p:spPr>
          <a:xfrm>
            <a:off x="4023360" y="3670085"/>
            <a:ext cx="2052320" cy="303698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이메일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00E3FD2-90DE-E4E4-BCB7-FBE34240AE67}"/>
              </a:ext>
            </a:extLst>
          </p:cNvPr>
          <p:cNvSpPr/>
          <p:nvPr/>
        </p:nvSpPr>
        <p:spPr>
          <a:xfrm>
            <a:off x="4023360" y="4595670"/>
            <a:ext cx="2052320" cy="30369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아이디 찾기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993C15-73E0-C2E4-E961-AD4EE601F4AD}"/>
              </a:ext>
            </a:extLst>
          </p:cNvPr>
          <p:cNvSpPr txBox="1"/>
          <p:nvPr/>
        </p:nvSpPr>
        <p:spPr>
          <a:xfrm>
            <a:off x="3674866" y="3328972"/>
            <a:ext cx="1719943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solidFill>
                  <a:schemeClr val="accent1">
                    <a:lumMod val="75000"/>
                  </a:schemeClr>
                </a:solidFill>
              </a:rPr>
              <a:t>아이디 찾기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0A8265-DD0B-09AC-A505-02145B4FD662}"/>
              </a:ext>
            </a:extLst>
          </p:cNvPr>
          <p:cNvSpPr txBox="1"/>
          <p:nvPr/>
        </p:nvSpPr>
        <p:spPr>
          <a:xfrm>
            <a:off x="4262986" y="2858763"/>
            <a:ext cx="158917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/>
                </a:solidFill>
              </a:rPr>
              <a:t>계정 찾기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17761E-2BAB-FF2F-3B62-A13C7D872762}"/>
              </a:ext>
            </a:extLst>
          </p:cNvPr>
          <p:cNvSpPr txBox="1"/>
          <p:nvPr/>
        </p:nvSpPr>
        <p:spPr>
          <a:xfrm>
            <a:off x="4177278" y="4953982"/>
            <a:ext cx="1719943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solidFill>
                  <a:schemeClr val="accent1"/>
                </a:solidFill>
              </a:rPr>
              <a:t>로그인 페이지로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2C049D3-C9A0-9121-26D7-BEE28C9C0C11}"/>
              </a:ext>
            </a:extLst>
          </p:cNvPr>
          <p:cNvCxnSpPr>
            <a:cxnSpLocks/>
          </p:cNvCxnSpPr>
          <p:nvPr/>
        </p:nvCxnSpPr>
        <p:spPr>
          <a:xfrm>
            <a:off x="4116319" y="3572402"/>
            <a:ext cx="1848255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74D10E-40F0-9BB5-1E54-558EBE04285E}"/>
              </a:ext>
            </a:extLst>
          </p:cNvPr>
          <p:cNvSpPr txBox="1"/>
          <p:nvPr/>
        </p:nvSpPr>
        <p:spPr>
          <a:xfrm>
            <a:off x="4686541" y="3328972"/>
            <a:ext cx="1719943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solidFill>
                  <a:schemeClr val="accent1"/>
                </a:solidFill>
              </a:rPr>
              <a:t>비밀번호 찾기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71F5433-B07C-A552-86F7-EA36344BA117}"/>
              </a:ext>
            </a:extLst>
          </p:cNvPr>
          <p:cNvCxnSpPr>
            <a:cxnSpLocks/>
          </p:cNvCxnSpPr>
          <p:nvPr/>
        </p:nvCxnSpPr>
        <p:spPr>
          <a:xfrm>
            <a:off x="4113122" y="3571871"/>
            <a:ext cx="92412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9BAD6A9-7ED0-3D9B-3431-A09AD6CBE51B}"/>
              </a:ext>
            </a:extLst>
          </p:cNvPr>
          <p:cNvSpPr/>
          <p:nvPr/>
        </p:nvSpPr>
        <p:spPr>
          <a:xfrm>
            <a:off x="4023360" y="4052486"/>
            <a:ext cx="2052320" cy="303698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인증번호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3CAA929-B6E8-5AAB-BE31-C0800C9A6A7F}"/>
              </a:ext>
            </a:extLst>
          </p:cNvPr>
          <p:cNvSpPr/>
          <p:nvPr/>
        </p:nvSpPr>
        <p:spPr>
          <a:xfrm>
            <a:off x="5506720" y="4060226"/>
            <a:ext cx="568960" cy="30369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인증확인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2EC792-4E6C-ABCE-C55E-B12C814C2DAB}"/>
              </a:ext>
            </a:extLst>
          </p:cNvPr>
          <p:cNvSpPr txBox="1"/>
          <p:nvPr/>
        </p:nvSpPr>
        <p:spPr>
          <a:xfrm>
            <a:off x="3976348" y="3187279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493647-3696-76D2-E1C9-F15CAB3E1819}"/>
              </a:ext>
            </a:extLst>
          </p:cNvPr>
          <p:cNvSpPr txBox="1"/>
          <p:nvPr/>
        </p:nvSpPr>
        <p:spPr>
          <a:xfrm>
            <a:off x="5328530" y="3955941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3EED6E-A575-9ACE-F62E-B4596237E512}"/>
              </a:ext>
            </a:extLst>
          </p:cNvPr>
          <p:cNvSpPr txBox="1"/>
          <p:nvPr/>
        </p:nvSpPr>
        <p:spPr>
          <a:xfrm>
            <a:off x="3977232" y="4533488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3853147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A882D-8183-1601-462B-881BA6658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C139D61-BE58-63F9-0B03-38F560E68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346" y="1577904"/>
            <a:ext cx="9051307" cy="489732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CE54F12-1B0B-06D0-45F4-D42D4A240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화면 </a:t>
            </a:r>
            <a:r>
              <a:rPr lang="en-US" altLang="ko-KR" dirty="0"/>
              <a:t>– </a:t>
            </a:r>
            <a:r>
              <a:rPr lang="ko-KR" altLang="en-US" dirty="0"/>
              <a:t>아이디</a:t>
            </a:r>
            <a:r>
              <a:rPr lang="en-US" altLang="ko-KR" dirty="0"/>
              <a:t>/</a:t>
            </a:r>
            <a:r>
              <a:rPr lang="ko-KR" altLang="en-US" dirty="0"/>
              <a:t>비밀번호 찾기 화면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042DB6-E3C6-B8C6-0749-0850C0ECF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19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244113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1324583" y="1825625"/>
            <a:ext cx="3046378" cy="405252"/>
          </a:xfrm>
        </p:spPr>
        <p:txBody>
          <a:bodyPr rtlCol="0">
            <a:normAutofit lnSpcReduction="10000"/>
          </a:bodyPr>
          <a:lstStyle/>
          <a:p>
            <a:pPr marL="0" lvl="0" indent="0" rtl="0">
              <a:buNone/>
            </a:pPr>
            <a:r>
              <a:rPr lang="en-US" altLang="ko-KR" sz="2400" dirty="0"/>
              <a:t>01 </a:t>
            </a:r>
            <a:r>
              <a:rPr lang="ko-KR" altLang="en-US" sz="2400" dirty="0"/>
              <a:t>개요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D2EB38-85AF-F89E-43E2-0D5259B0AAB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37635" y="1450206"/>
            <a:ext cx="4702511" cy="16654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C508AC5-D7F2-3D43-1EBA-29C9A444859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4757" y="2641439"/>
            <a:ext cx="4702511" cy="16654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D459657-8A23-77F3-3C19-64DDFA195B0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4001294"/>
            <a:ext cx="4702511" cy="16654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9386C2-7618-0B48-BE02-5B7121C74CE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69785" y="5192527"/>
            <a:ext cx="4702511" cy="1665473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961D081E-D056-1E1C-861D-85D800455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7" name="내용 개체 틀 13">
            <a:extLst>
              <a:ext uri="{FF2B5EF4-FFF2-40B4-BE49-F238E27FC236}">
                <a16:creationId xmlns:a16="http://schemas.microsoft.com/office/drawing/2014/main" id="{8D806EB8-6EBB-39BF-7D44-4C6F71616E35}"/>
              </a:ext>
            </a:extLst>
          </p:cNvPr>
          <p:cNvSpPr txBox="1">
            <a:spLocks/>
          </p:cNvSpPr>
          <p:nvPr/>
        </p:nvSpPr>
        <p:spPr>
          <a:xfrm>
            <a:off x="1577502" y="2172697"/>
            <a:ext cx="3046378" cy="405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7338" indent="-287338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2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28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39775" indent="-282575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24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4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20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8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SzPct val="70000"/>
              <a:buFont typeface="Wingdings" panose="05000000000000000000" pitchFamily="2" charset="2"/>
              <a:buChar char="¤"/>
              <a:defRPr sz="18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1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8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800" dirty="0"/>
              <a:t>1.1 </a:t>
            </a:r>
            <a:r>
              <a:rPr lang="ko-KR" altLang="en-US" sz="1800" dirty="0"/>
              <a:t>소개 및 목적</a:t>
            </a:r>
          </a:p>
        </p:txBody>
      </p:sp>
      <p:sp>
        <p:nvSpPr>
          <p:cNvPr id="8" name="내용 개체 틀 13">
            <a:extLst>
              <a:ext uri="{FF2B5EF4-FFF2-40B4-BE49-F238E27FC236}">
                <a16:creationId xmlns:a16="http://schemas.microsoft.com/office/drawing/2014/main" id="{6C93F214-0CF9-6B4A-44CD-0F6D7D1AC139}"/>
              </a:ext>
            </a:extLst>
          </p:cNvPr>
          <p:cNvSpPr txBox="1">
            <a:spLocks/>
          </p:cNvSpPr>
          <p:nvPr/>
        </p:nvSpPr>
        <p:spPr>
          <a:xfrm>
            <a:off x="1577502" y="2471117"/>
            <a:ext cx="3046378" cy="405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7338" indent="-287338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2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28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39775" indent="-282575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24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4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20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8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SzPct val="70000"/>
              <a:buFont typeface="Wingdings" panose="05000000000000000000" pitchFamily="2" charset="2"/>
              <a:buChar char="¤"/>
              <a:defRPr sz="18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1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8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/>
              <a:t>1.2 </a:t>
            </a:r>
            <a:r>
              <a:rPr lang="ko-KR" altLang="en-US" sz="1800" dirty="0"/>
              <a:t>참고사이트</a:t>
            </a:r>
          </a:p>
        </p:txBody>
      </p:sp>
      <p:sp>
        <p:nvSpPr>
          <p:cNvPr id="10" name="내용 개체 틀 13">
            <a:extLst>
              <a:ext uri="{FF2B5EF4-FFF2-40B4-BE49-F238E27FC236}">
                <a16:creationId xmlns:a16="http://schemas.microsoft.com/office/drawing/2014/main" id="{9F5564C7-6AD3-0C3E-1C9A-08B78257BE18}"/>
              </a:ext>
            </a:extLst>
          </p:cNvPr>
          <p:cNvSpPr txBox="1">
            <a:spLocks/>
          </p:cNvSpPr>
          <p:nvPr/>
        </p:nvSpPr>
        <p:spPr>
          <a:xfrm>
            <a:off x="1324583" y="3204065"/>
            <a:ext cx="3046378" cy="4052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87338" indent="-287338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2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28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39775" indent="-282575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24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4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20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8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SzPct val="70000"/>
              <a:buFont typeface="Wingdings" panose="05000000000000000000" pitchFamily="2" charset="2"/>
              <a:buChar char="¤"/>
              <a:defRPr sz="18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1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8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2400" dirty="0"/>
              <a:t>02 </a:t>
            </a:r>
            <a:r>
              <a:rPr lang="ko-KR" altLang="en-US" sz="2400" dirty="0"/>
              <a:t>구성도</a:t>
            </a:r>
          </a:p>
        </p:txBody>
      </p:sp>
      <p:sp>
        <p:nvSpPr>
          <p:cNvPr id="11" name="내용 개체 틀 13">
            <a:extLst>
              <a:ext uri="{FF2B5EF4-FFF2-40B4-BE49-F238E27FC236}">
                <a16:creationId xmlns:a16="http://schemas.microsoft.com/office/drawing/2014/main" id="{BBF4D0D8-87F0-3792-4C2F-2660F6832774}"/>
              </a:ext>
            </a:extLst>
          </p:cNvPr>
          <p:cNvSpPr txBox="1">
            <a:spLocks/>
          </p:cNvSpPr>
          <p:nvPr/>
        </p:nvSpPr>
        <p:spPr>
          <a:xfrm>
            <a:off x="1324583" y="3661382"/>
            <a:ext cx="3046378" cy="4052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87338" indent="-287338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2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28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39775" indent="-282575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24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4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20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8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SzPct val="70000"/>
              <a:buFont typeface="Wingdings" panose="05000000000000000000" pitchFamily="2" charset="2"/>
              <a:buChar char="¤"/>
              <a:defRPr sz="18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1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8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2400" dirty="0"/>
              <a:t>03 </a:t>
            </a:r>
            <a:r>
              <a:rPr lang="ko-KR" altLang="en-US" sz="2400" dirty="0"/>
              <a:t>스토리보드</a:t>
            </a:r>
          </a:p>
        </p:txBody>
      </p:sp>
      <p:sp>
        <p:nvSpPr>
          <p:cNvPr id="12" name="내용 개체 틀 13">
            <a:extLst>
              <a:ext uri="{FF2B5EF4-FFF2-40B4-BE49-F238E27FC236}">
                <a16:creationId xmlns:a16="http://schemas.microsoft.com/office/drawing/2014/main" id="{E35D4376-37C5-5DAB-5DEF-7576FFE56BB3}"/>
              </a:ext>
            </a:extLst>
          </p:cNvPr>
          <p:cNvSpPr txBox="1">
            <a:spLocks/>
          </p:cNvSpPr>
          <p:nvPr/>
        </p:nvSpPr>
        <p:spPr>
          <a:xfrm>
            <a:off x="1324583" y="4118699"/>
            <a:ext cx="3046378" cy="4052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87338" indent="-287338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2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28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39775" indent="-282575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24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4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20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8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SzPct val="70000"/>
              <a:buFont typeface="Wingdings" panose="05000000000000000000" pitchFamily="2" charset="2"/>
              <a:buChar char="¤"/>
              <a:defRPr sz="18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1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8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2400" dirty="0"/>
              <a:t>04 </a:t>
            </a:r>
            <a:r>
              <a:rPr lang="ko-KR" altLang="en-US" sz="2400" dirty="0"/>
              <a:t>데이터베이스</a:t>
            </a:r>
          </a:p>
        </p:txBody>
      </p:sp>
      <p:sp>
        <p:nvSpPr>
          <p:cNvPr id="2" name="내용 개체 틀 13">
            <a:extLst>
              <a:ext uri="{FF2B5EF4-FFF2-40B4-BE49-F238E27FC236}">
                <a16:creationId xmlns:a16="http://schemas.microsoft.com/office/drawing/2014/main" id="{0ED70C00-7DDD-6BA0-4FF8-5B7386417E52}"/>
              </a:ext>
            </a:extLst>
          </p:cNvPr>
          <p:cNvSpPr txBox="1">
            <a:spLocks/>
          </p:cNvSpPr>
          <p:nvPr/>
        </p:nvSpPr>
        <p:spPr>
          <a:xfrm>
            <a:off x="1324583" y="5011622"/>
            <a:ext cx="3046378" cy="4052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87338" indent="-287338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2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28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39775" indent="-282575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24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4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20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8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SzPct val="70000"/>
              <a:buFont typeface="Wingdings" panose="05000000000000000000" pitchFamily="2" charset="2"/>
              <a:buChar char="¤"/>
              <a:defRPr sz="18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1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8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2400" dirty="0"/>
              <a:t>05 DFD</a:t>
            </a:r>
            <a:endParaRPr lang="ko-KR" altLang="en-US" sz="2400" dirty="0"/>
          </a:p>
        </p:txBody>
      </p:sp>
      <p:sp>
        <p:nvSpPr>
          <p:cNvPr id="13" name="내용 개체 틀 13">
            <a:extLst>
              <a:ext uri="{FF2B5EF4-FFF2-40B4-BE49-F238E27FC236}">
                <a16:creationId xmlns:a16="http://schemas.microsoft.com/office/drawing/2014/main" id="{5BC505D1-6FDD-2A48-3579-778191692B46}"/>
              </a:ext>
            </a:extLst>
          </p:cNvPr>
          <p:cNvSpPr txBox="1">
            <a:spLocks/>
          </p:cNvSpPr>
          <p:nvPr/>
        </p:nvSpPr>
        <p:spPr>
          <a:xfrm>
            <a:off x="1577502" y="4416340"/>
            <a:ext cx="3046378" cy="405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7338" indent="-287338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2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28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39775" indent="-282575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24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4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20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8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SzPct val="70000"/>
              <a:buFont typeface="Wingdings" panose="05000000000000000000" pitchFamily="2" charset="2"/>
              <a:buChar char="¤"/>
              <a:defRPr sz="18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1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8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800" dirty="0"/>
              <a:t>4.1 ERD</a:t>
            </a:r>
            <a:endParaRPr lang="ko-KR" altLang="en-US" sz="1800" dirty="0"/>
          </a:p>
        </p:txBody>
      </p:sp>
      <p:sp>
        <p:nvSpPr>
          <p:cNvPr id="15" name="내용 개체 틀 13">
            <a:extLst>
              <a:ext uri="{FF2B5EF4-FFF2-40B4-BE49-F238E27FC236}">
                <a16:creationId xmlns:a16="http://schemas.microsoft.com/office/drawing/2014/main" id="{A8B6638E-68AE-5C01-19B0-D314AB16EFC8}"/>
              </a:ext>
            </a:extLst>
          </p:cNvPr>
          <p:cNvSpPr txBox="1">
            <a:spLocks/>
          </p:cNvSpPr>
          <p:nvPr/>
        </p:nvSpPr>
        <p:spPr>
          <a:xfrm>
            <a:off x="1577502" y="2769536"/>
            <a:ext cx="3046378" cy="405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7338" indent="-287338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2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28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39775" indent="-282575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24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4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20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8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SzPct val="70000"/>
              <a:buFont typeface="Wingdings" panose="05000000000000000000" pitchFamily="2" charset="2"/>
              <a:buChar char="¤"/>
              <a:defRPr sz="18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1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8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800" dirty="0"/>
              <a:t>1.3 </a:t>
            </a:r>
            <a:r>
              <a:rPr lang="ko-KR" altLang="en-US" sz="1800" dirty="0"/>
              <a:t>개발환경</a:t>
            </a:r>
          </a:p>
        </p:txBody>
      </p:sp>
      <p:sp>
        <p:nvSpPr>
          <p:cNvPr id="16" name="내용 개체 틀 13">
            <a:extLst>
              <a:ext uri="{FF2B5EF4-FFF2-40B4-BE49-F238E27FC236}">
                <a16:creationId xmlns:a16="http://schemas.microsoft.com/office/drawing/2014/main" id="{0D2C7F65-AD71-7ED5-1637-0A06C829BAA1}"/>
              </a:ext>
            </a:extLst>
          </p:cNvPr>
          <p:cNvSpPr txBox="1">
            <a:spLocks/>
          </p:cNvSpPr>
          <p:nvPr/>
        </p:nvSpPr>
        <p:spPr>
          <a:xfrm>
            <a:off x="1577502" y="4713981"/>
            <a:ext cx="3046378" cy="405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7338" indent="-287338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2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28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39775" indent="-282575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24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4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20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8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SzPct val="70000"/>
              <a:buFont typeface="Wingdings" panose="05000000000000000000" pitchFamily="2" charset="2"/>
              <a:buChar char="¤"/>
              <a:defRPr sz="18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1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8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800" dirty="0"/>
              <a:t>4.2 DB </a:t>
            </a:r>
            <a:r>
              <a:rPr lang="ko-KR" altLang="en-US" sz="1800" dirty="0"/>
              <a:t>설계서</a:t>
            </a:r>
          </a:p>
        </p:txBody>
      </p:sp>
      <p:sp>
        <p:nvSpPr>
          <p:cNvPr id="17" name="내용 개체 틀 13">
            <a:extLst>
              <a:ext uri="{FF2B5EF4-FFF2-40B4-BE49-F238E27FC236}">
                <a16:creationId xmlns:a16="http://schemas.microsoft.com/office/drawing/2014/main" id="{BBFADB26-5837-3A64-81C8-6BD0A06EF4A3}"/>
              </a:ext>
            </a:extLst>
          </p:cNvPr>
          <p:cNvSpPr txBox="1">
            <a:spLocks/>
          </p:cNvSpPr>
          <p:nvPr/>
        </p:nvSpPr>
        <p:spPr>
          <a:xfrm>
            <a:off x="1324583" y="5464141"/>
            <a:ext cx="3046378" cy="4052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87338" indent="-287338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2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28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39775" indent="-282575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24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4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20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8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SzPct val="70000"/>
              <a:buFont typeface="Wingdings" panose="05000000000000000000" pitchFamily="2" charset="2"/>
              <a:buChar char="¤"/>
              <a:defRPr sz="18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1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8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2400" dirty="0"/>
              <a:t>06 </a:t>
            </a:r>
            <a:r>
              <a:rPr lang="ko-KR" altLang="en-US" sz="2400" dirty="0"/>
              <a:t>결론</a:t>
            </a:r>
          </a:p>
        </p:txBody>
      </p:sp>
      <p:sp>
        <p:nvSpPr>
          <p:cNvPr id="18" name="내용 개체 틀 13">
            <a:extLst>
              <a:ext uri="{FF2B5EF4-FFF2-40B4-BE49-F238E27FC236}">
                <a16:creationId xmlns:a16="http://schemas.microsoft.com/office/drawing/2014/main" id="{9785181C-7A1C-83B8-815D-66715C5E1A8B}"/>
              </a:ext>
            </a:extLst>
          </p:cNvPr>
          <p:cNvSpPr txBox="1">
            <a:spLocks/>
          </p:cNvSpPr>
          <p:nvPr/>
        </p:nvSpPr>
        <p:spPr>
          <a:xfrm>
            <a:off x="1796375" y="6000965"/>
            <a:ext cx="2574586" cy="4052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87338" indent="-287338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2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28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39775" indent="-282575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24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4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20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8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SzPct val="70000"/>
              <a:buFont typeface="Wingdings" panose="05000000000000000000" pitchFamily="2" charset="2"/>
              <a:buChar char="¤"/>
              <a:defRPr sz="18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1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Char char="¤"/>
              <a:defRPr sz="18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ko-KR" altLang="en-US" sz="2400" dirty="0"/>
              <a:t>참고문헌</a:t>
            </a:r>
          </a:p>
        </p:txBody>
      </p:sp>
    </p:spTree>
    <p:extLst>
      <p:ext uri="{BB962C8B-B14F-4D97-AF65-F5344CB8AC3E}">
        <p14:creationId xmlns:p14="http://schemas.microsoft.com/office/powerpoint/2010/main" val="2120883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AB78F-4EB3-5BA8-64E0-6D72EAFB7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8A765A-5B88-3C39-E3FA-8A5205059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스토리보드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2AF77F-1D36-2897-C86A-4A68B628A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20</a:t>
            </a:fld>
            <a:endParaRPr lang="ko-KR" altLang="en-US" noProof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45687D8-C3EE-1385-0B00-49DCF8CB39ED}"/>
              </a:ext>
            </a:extLst>
          </p:cNvPr>
          <p:cNvSpPr/>
          <p:nvPr/>
        </p:nvSpPr>
        <p:spPr>
          <a:xfrm>
            <a:off x="1524000" y="1627763"/>
            <a:ext cx="7067146" cy="4717913"/>
          </a:xfrm>
          <a:prstGeom prst="rect">
            <a:avLst/>
          </a:prstGeom>
          <a:noFill/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0CDD4B-EDBC-5973-8FE2-AECD03671258}"/>
              </a:ext>
            </a:extLst>
          </p:cNvPr>
          <p:cNvSpPr/>
          <p:nvPr/>
        </p:nvSpPr>
        <p:spPr>
          <a:xfrm>
            <a:off x="9602821" y="1627763"/>
            <a:ext cx="2373755" cy="47179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rIns="36000" rtlCol="0" anchor="t"/>
          <a:lstStyle/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아래의 기간 내에서 상품명으로 주문 정보 검색</a:t>
            </a:r>
            <a:r>
              <a:rPr lang="en-US" altLang="ko-KR" sz="1100" dirty="0"/>
              <a:t>.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기간 범위 안의 주문 목록만 표시</a:t>
            </a:r>
            <a:r>
              <a:rPr lang="en-US" altLang="ko-KR" sz="1100" dirty="0"/>
              <a:t>.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이미지 클릭 시 상품 페이지로 이동</a:t>
            </a:r>
            <a:r>
              <a:rPr lang="en-US" altLang="ko-KR" sz="1100" dirty="0"/>
              <a:t>.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장바구니에 같은 개수로 담기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r>
              <a:rPr lang="ko-KR" altLang="en-US" sz="1100" dirty="0"/>
              <a:t>가격은 현재 가격으로 적용</a:t>
            </a:r>
            <a:r>
              <a:rPr lang="en-US" altLang="ko-KR" sz="1100" dirty="0"/>
              <a:t>.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리뷰 작성 페이지로 이동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r>
              <a:rPr lang="ko-KR" altLang="en-US" sz="1100" dirty="0"/>
              <a:t>상품이 아직 배송 중이라면 비활성화</a:t>
            </a:r>
            <a:r>
              <a:rPr lang="en-US" altLang="ko-KR" sz="1100" dirty="0"/>
              <a:t>.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헤더와 똑같이 고객문의 페이지로 이동</a:t>
            </a:r>
            <a:r>
              <a:rPr lang="en-US" altLang="ko-KR" sz="1100" dirty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D0A9BC3-50AD-B5F0-AE6C-AE1C8D064344}"/>
              </a:ext>
            </a:extLst>
          </p:cNvPr>
          <p:cNvSpPr/>
          <p:nvPr/>
        </p:nvSpPr>
        <p:spPr>
          <a:xfrm>
            <a:off x="9602821" y="1070042"/>
            <a:ext cx="2373755" cy="5577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마이페이지</a:t>
            </a:r>
            <a:br>
              <a:rPr lang="en-US" altLang="ko-KR" dirty="0"/>
            </a:br>
            <a:r>
              <a:rPr lang="ko-KR" altLang="en-US" dirty="0"/>
              <a:t>주문목록</a:t>
            </a:r>
            <a:r>
              <a:rPr lang="en-US" altLang="ko-KR" dirty="0"/>
              <a:t>/</a:t>
            </a:r>
            <a:r>
              <a:rPr lang="ko-KR" altLang="en-US" dirty="0"/>
              <a:t>배송조회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25B9109-A534-E4E0-D73D-04F063650AEC}"/>
              </a:ext>
            </a:extLst>
          </p:cNvPr>
          <p:cNvSpPr/>
          <p:nvPr/>
        </p:nvSpPr>
        <p:spPr>
          <a:xfrm>
            <a:off x="2885872" y="2361684"/>
            <a:ext cx="5705273" cy="575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주문목록</a:t>
            </a:r>
            <a:r>
              <a:rPr lang="en-US" altLang="ko-KR" sz="1400" dirty="0"/>
              <a:t>/</a:t>
            </a:r>
            <a:r>
              <a:rPr lang="ko-KR" altLang="en-US" sz="1400" dirty="0"/>
              <a:t>배송조회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955DE7-A1CB-1C75-2CD1-AFBD291203EB}"/>
              </a:ext>
            </a:extLst>
          </p:cNvPr>
          <p:cNvSpPr/>
          <p:nvPr/>
        </p:nvSpPr>
        <p:spPr>
          <a:xfrm>
            <a:off x="1524001" y="2361684"/>
            <a:ext cx="1361872" cy="575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마이페이지</a:t>
            </a:r>
          </a:p>
        </p:txBody>
      </p:sp>
      <p:pic>
        <p:nvPicPr>
          <p:cNvPr id="6" name="Picture 6" descr="장바구니 아이콘 쇼핑 가방 아이콘 검정색입니다. 스톡 벡터(로열티 프리) 2221874155 | Shutterstock">
            <a:extLst>
              <a:ext uri="{FF2B5EF4-FFF2-40B4-BE49-F238E27FC236}">
                <a16:creationId xmlns:a16="http://schemas.microsoft.com/office/drawing/2014/main" id="{4F19E958-FCE5-74C8-2265-481A3B3806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" t="17207" r="77401" b="22237"/>
          <a:stretch>
            <a:fillRect/>
          </a:stretch>
        </p:blipFill>
        <p:spPr bwMode="auto">
          <a:xfrm>
            <a:off x="8074672" y="1842430"/>
            <a:ext cx="358757" cy="32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4BACCDF-7507-42B6-E83A-66E728EDBD70}"/>
              </a:ext>
            </a:extLst>
          </p:cNvPr>
          <p:cNvSpPr/>
          <p:nvPr/>
        </p:nvSpPr>
        <p:spPr>
          <a:xfrm>
            <a:off x="2425206" y="1620506"/>
            <a:ext cx="1115894" cy="7305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로고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0565920-5731-D207-FB58-0AD571ED3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749" y="1872497"/>
            <a:ext cx="3480129" cy="2790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0230441-8B76-B59B-2588-7D0819288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809" y="1782632"/>
            <a:ext cx="491385" cy="421187"/>
          </a:xfrm>
          <a:prstGeom prst="rect">
            <a:avLst/>
          </a:prstGeom>
        </p:spPr>
      </p:pic>
      <p:pic>
        <p:nvPicPr>
          <p:cNvPr id="12" name="Picture 2" descr="콜센터 - 무료 연락개 아이콘">
            <a:extLst>
              <a:ext uri="{FF2B5EF4-FFF2-40B4-BE49-F238E27FC236}">
                <a16:creationId xmlns:a16="http://schemas.microsoft.com/office/drawing/2014/main" id="{3F24D4EA-C283-08C7-4DD8-6970A2A80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519" y="1867474"/>
            <a:ext cx="251504" cy="25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0CE788-6796-24C0-9441-8C83093B96E8}"/>
              </a:ext>
            </a:extLst>
          </p:cNvPr>
          <p:cNvSpPr/>
          <p:nvPr/>
        </p:nvSpPr>
        <p:spPr>
          <a:xfrm>
            <a:off x="2885871" y="2937272"/>
            <a:ext cx="5705273" cy="34084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648129-7F5B-C031-BD1E-13891FBE2CCC}"/>
              </a:ext>
            </a:extLst>
          </p:cNvPr>
          <p:cNvSpPr/>
          <p:nvPr/>
        </p:nvSpPr>
        <p:spPr>
          <a:xfrm>
            <a:off x="1524000" y="2937272"/>
            <a:ext cx="1361872" cy="34084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7DB242-DB0B-6E5F-0E85-429C9D3D23DB}"/>
              </a:ext>
            </a:extLst>
          </p:cNvPr>
          <p:cNvSpPr txBox="1"/>
          <p:nvPr/>
        </p:nvSpPr>
        <p:spPr>
          <a:xfrm>
            <a:off x="1547205" y="2954394"/>
            <a:ext cx="1338667" cy="30955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900" b="1" dirty="0"/>
              <a:t>활동</a:t>
            </a:r>
            <a:endParaRPr lang="en-US" altLang="ko-KR" sz="900" b="1" dirty="0"/>
          </a:p>
          <a:p>
            <a:pPr>
              <a:lnSpc>
                <a:spcPct val="200000"/>
              </a:lnSpc>
            </a:pPr>
            <a:r>
              <a:rPr lang="ko-KR" altLang="en-US" sz="900" dirty="0">
                <a:solidFill>
                  <a:schemeClr val="accent1">
                    <a:lumMod val="75000"/>
                  </a:schemeClr>
                </a:solidFill>
              </a:rPr>
              <a:t>주문목록</a:t>
            </a:r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ko-KR" altLang="en-US" sz="900" dirty="0">
                <a:solidFill>
                  <a:schemeClr val="accent1">
                    <a:lumMod val="75000"/>
                  </a:schemeClr>
                </a:solidFill>
              </a:rPr>
              <a:t>배송조회</a:t>
            </a:r>
            <a:endParaRPr lang="en-US" altLang="ko-KR" sz="9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900" dirty="0"/>
              <a:t>찜 리스트</a:t>
            </a:r>
            <a:endParaRPr lang="en-US" altLang="ko-KR" sz="900" dirty="0"/>
          </a:p>
          <a:p>
            <a:pPr>
              <a:lnSpc>
                <a:spcPct val="200000"/>
              </a:lnSpc>
            </a:pPr>
            <a:r>
              <a:rPr lang="ko-KR" altLang="en-US" sz="900" dirty="0"/>
              <a:t>리뷰관리</a:t>
            </a:r>
            <a:endParaRPr lang="en-US" altLang="ko-KR" sz="900" dirty="0"/>
          </a:p>
          <a:p>
            <a:pPr>
              <a:lnSpc>
                <a:spcPct val="200000"/>
              </a:lnSpc>
            </a:pPr>
            <a:r>
              <a:rPr lang="ko-KR" altLang="en-US" sz="900" dirty="0"/>
              <a:t>문의하기</a:t>
            </a:r>
            <a:endParaRPr lang="en-US" altLang="ko-KR" sz="900" dirty="0"/>
          </a:p>
          <a:p>
            <a:pPr>
              <a:lnSpc>
                <a:spcPct val="200000"/>
              </a:lnSpc>
            </a:pPr>
            <a:endParaRPr lang="en-US" altLang="ko-KR" sz="900" dirty="0"/>
          </a:p>
          <a:p>
            <a:pPr>
              <a:lnSpc>
                <a:spcPct val="200000"/>
              </a:lnSpc>
            </a:pPr>
            <a:r>
              <a:rPr lang="ko-KR" altLang="en-US" sz="900" b="1" dirty="0"/>
              <a:t>혜택</a:t>
            </a:r>
            <a:endParaRPr lang="en-US" altLang="ko-KR" sz="900" b="1" dirty="0"/>
          </a:p>
          <a:p>
            <a:pPr>
              <a:lnSpc>
                <a:spcPct val="200000"/>
              </a:lnSpc>
            </a:pPr>
            <a:r>
              <a:rPr lang="ko-KR" altLang="en-US" sz="900" dirty="0"/>
              <a:t>할인쿠폰</a:t>
            </a:r>
            <a:endParaRPr lang="en-US" altLang="ko-KR" sz="900" dirty="0"/>
          </a:p>
          <a:p>
            <a:pPr>
              <a:lnSpc>
                <a:spcPct val="200000"/>
              </a:lnSpc>
            </a:pPr>
            <a:endParaRPr lang="en-US" altLang="ko-KR" sz="900" dirty="0"/>
          </a:p>
          <a:p>
            <a:pPr>
              <a:lnSpc>
                <a:spcPct val="200000"/>
              </a:lnSpc>
            </a:pPr>
            <a:r>
              <a:rPr lang="ko-KR" altLang="en-US" sz="900" b="1" dirty="0"/>
              <a:t>내 정보</a:t>
            </a:r>
            <a:endParaRPr lang="en-US" altLang="ko-KR" sz="900" b="1" dirty="0"/>
          </a:p>
          <a:p>
            <a:pPr>
              <a:lnSpc>
                <a:spcPct val="200000"/>
              </a:lnSpc>
            </a:pPr>
            <a:r>
              <a:rPr lang="ko-KR" altLang="en-US" sz="900" dirty="0"/>
              <a:t>개인정보확인</a:t>
            </a:r>
            <a:r>
              <a:rPr lang="en-US" altLang="ko-KR" sz="900" dirty="0"/>
              <a:t>/</a:t>
            </a:r>
            <a:r>
              <a:rPr lang="ko-KR" altLang="en-US" sz="900" dirty="0"/>
              <a:t>수정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F654C12-9818-732A-76D0-3B1C5F14A2AA}"/>
              </a:ext>
            </a:extLst>
          </p:cNvPr>
          <p:cNvSpPr/>
          <p:nvPr/>
        </p:nvSpPr>
        <p:spPr>
          <a:xfrm>
            <a:off x="3015502" y="3569366"/>
            <a:ext cx="5444391" cy="11548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17CF866-A0CF-F960-474E-DB6B828A4CE0}"/>
              </a:ext>
            </a:extLst>
          </p:cNvPr>
          <p:cNvSpPr/>
          <p:nvPr/>
        </p:nvSpPr>
        <p:spPr>
          <a:xfrm>
            <a:off x="3112550" y="3678068"/>
            <a:ext cx="948319" cy="948319"/>
          </a:xfrm>
          <a:prstGeom prst="roundRect">
            <a:avLst/>
          </a:prstGeom>
          <a:solidFill>
            <a:srgbClr val="FFFEFD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6" descr="Nintendo 포켓몬 레전드 Z-A (SWITCH2, 패키지칩) : 다나와 가격비교">
            <a:extLst>
              <a:ext uri="{FF2B5EF4-FFF2-40B4-BE49-F238E27FC236}">
                <a16:creationId xmlns:a16="http://schemas.microsoft.com/office/drawing/2014/main" id="{F3F8FF5E-10F9-01F8-2792-3579B0C94E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5" b="6703"/>
          <a:stretch>
            <a:fillRect/>
          </a:stretch>
        </p:blipFill>
        <p:spPr bwMode="auto">
          <a:xfrm>
            <a:off x="3180979" y="3798224"/>
            <a:ext cx="811460" cy="70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8938E93-CFDE-09E5-8AEB-0D3A66862D31}"/>
              </a:ext>
            </a:extLst>
          </p:cNvPr>
          <p:cNvSpPr/>
          <p:nvPr/>
        </p:nvSpPr>
        <p:spPr>
          <a:xfrm>
            <a:off x="3034709" y="3049725"/>
            <a:ext cx="2234944" cy="2252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주문한 상품 검색</a:t>
            </a:r>
          </a:p>
        </p:txBody>
      </p:sp>
      <p:pic>
        <p:nvPicPr>
          <p:cNvPr id="3074" name="Picture 2" descr="둥근 돋보기 - 무료 상호 작용개 아이콘">
            <a:extLst>
              <a:ext uri="{FF2B5EF4-FFF2-40B4-BE49-F238E27FC236}">
                <a16:creationId xmlns:a16="http://schemas.microsoft.com/office/drawing/2014/main" id="{B67A85D9-86DF-40FC-2B0D-4972C650D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021" y="3087970"/>
            <a:ext cx="159898" cy="15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D4D2EB-4422-9F62-FAD5-C50B101BF556}"/>
              </a:ext>
            </a:extLst>
          </p:cNvPr>
          <p:cNvSpPr/>
          <p:nvPr/>
        </p:nvSpPr>
        <p:spPr>
          <a:xfrm>
            <a:off x="3034709" y="3335251"/>
            <a:ext cx="957730" cy="18195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72000" rIns="0" rtlCol="0" anchor="ctr"/>
          <a:lstStyle/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2025-05-04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076" name="Picture 4" descr="달력 아이콘격리된 날짜 및 달력 아이콘 스톡 벡터(로열티 프리) 1054949570 | Shutterstock">
            <a:extLst>
              <a:ext uri="{FF2B5EF4-FFF2-40B4-BE49-F238E27FC236}">
                <a16:creationId xmlns:a16="http://schemas.microsoft.com/office/drawing/2014/main" id="{255AF2BA-4476-FCD0-9636-3886032C9F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8" t="16339" r="20041" b="24134"/>
          <a:stretch>
            <a:fillRect/>
          </a:stretch>
        </p:blipFill>
        <p:spPr bwMode="auto">
          <a:xfrm>
            <a:off x="3812390" y="3348790"/>
            <a:ext cx="139408" cy="15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BACA1411-3FC6-85DB-C7AD-D117E530440A}"/>
              </a:ext>
            </a:extLst>
          </p:cNvPr>
          <p:cNvSpPr/>
          <p:nvPr/>
        </p:nvSpPr>
        <p:spPr>
          <a:xfrm>
            <a:off x="4308773" y="3335251"/>
            <a:ext cx="957730" cy="18195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72000" rIns="0" rtlCol="0" anchor="ctr"/>
          <a:lstStyle/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2025-11-04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8" name="Picture 4" descr="달력 아이콘격리된 날짜 및 달력 아이콘 스톡 벡터(로열티 프리) 1054949570 | Shutterstock">
            <a:extLst>
              <a:ext uri="{FF2B5EF4-FFF2-40B4-BE49-F238E27FC236}">
                <a16:creationId xmlns:a16="http://schemas.microsoft.com/office/drawing/2014/main" id="{D6725B9A-F350-520A-4BE7-8A5D4857DE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8" t="16339" r="20041" b="24134"/>
          <a:stretch>
            <a:fillRect/>
          </a:stretch>
        </p:blipFill>
        <p:spPr bwMode="auto">
          <a:xfrm>
            <a:off x="5086454" y="3348790"/>
            <a:ext cx="139408" cy="15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44F5567-38F1-F8BC-50E9-C5FBF86184B2}"/>
              </a:ext>
            </a:extLst>
          </p:cNvPr>
          <p:cNvSpPr txBox="1"/>
          <p:nvPr/>
        </p:nvSpPr>
        <p:spPr>
          <a:xfrm>
            <a:off x="3988265" y="3227473"/>
            <a:ext cx="306022" cy="32560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900" b="1" dirty="0"/>
              <a:t>~</a:t>
            </a:r>
            <a:endParaRPr lang="ko-KR" altLang="en-US" sz="900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AC80C6F-69DB-2A16-4D81-2F55F5D07E4E}"/>
              </a:ext>
            </a:extLst>
          </p:cNvPr>
          <p:cNvSpPr/>
          <p:nvPr/>
        </p:nvSpPr>
        <p:spPr>
          <a:xfrm>
            <a:off x="5323519" y="3335251"/>
            <a:ext cx="210294" cy="1843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Picture 2" descr="둥근 돋보기 - 무료 상호 작용개 아이콘">
            <a:extLst>
              <a:ext uri="{FF2B5EF4-FFF2-40B4-BE49-F238E27FC236}">
                <a16:creationId xmlns:a16="http://schemas.microsoft.com/office/drawing/2014/main" id="{81F9B1A5-D0C0-67BF-B321-469F69106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814" y="3383244"/>
            <a:ext cx="98254" cy="9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3F89321-8E38-BB41-C0C0-3CF182592A2F}"/>
              </a:ext>
            </a:extLst>
          </p:cNvPr>
          <p:cNvSpPr txBox="1"/>
          <p:nvPr/>
        </p:nvSpPr>
        <p:spPr>
          <a:xfrm>
            <a:off x="2879504" y="2897223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6A3EBB5-B11C-C986-3AB1-DFEFAB9812C5}"/>
              </a:ext>
            </a:extLst>
          </p:cNvPr>
          <p:cNvSpPr txBox="1"/>
          <p:nvPr/>
        </p:nvSpPr>
        <p:spPr>
          <a:xfrm>
            <a:off x="2856517" y="3230492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47C48C-178E-25A1-CCF4-150DDECC34A7}"/>
              </a:ext>
            </a:extLst>
          </p:cNvPr>
          <p:cNvSpPr txBox="1"/>
          <p:nvPr/>
        </p:nvSpPr>
        <p:spPr>
          <a:xfrm>
            <a:off x="3080689" y="3662027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96655CD-2285-9633-1CAD-23A69593B484}"/>
              </a:ext>
            </a:extLst>
          </p:cNvPr>
          <p:cNvSpPr/>
          <p:nvPr/>
        </p:nvSpPr>
        <p:spPr>
          <a:xfrm>
            <a:off x="4190499" y="3959796"/>
            <a:ext cx="1869312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1000" dirty="0"/>
              <a:t>포켓몬 </a:t>
            </a:r>
            <a:r>
              <a:rPr lang="ko-KR" altLang="en-US" sz="1000" dirty="0" err="1"/>
              <a:t>레전즈</a:t>
            </a:r>
            <a:r>
              <a:rPr lang="ko-KR" altLang="en-US" sz="1000" dirty="0"/>
              <a:t> </a:t>
            </a:r>
            <a:r>
              <a:rPr lang="en-US" altLang="ko-KR" sz="1000" dirty="0"/>
              <a:t>Z-A</a:t>
            </a:r>
            <a:endParaRPr lang="ko-KR" altLang="en-US" sz="1000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4FCF58A2-8F53-400B-B3E3-09E30B3198CA}"/>
              </a:ext>
            </a:extLst>
          </p:cNvPr>
          <p:cNvSpPr/>
          <p:nvPr/>
        </p:nvSpPr>
        <p:spPr>
          <a:xfrm>
            <a:off x="4190499" y="4250139"/>
            <a:ext cx="1035364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64,800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원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| 1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개</a:t>
            </a:r>
          </a:p>
          <a:p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A2AD7E2-F9BA-2E01-A6E2-CB67A0916085}"/>
              </a:ext>
            </a:extLst>
          </p:cNvPr>
          <p:cNvCxnSpPr/>
          <p:nvPr/>
        </p:nvCxnSpPr>
        <p:spPr>
          <a:xfrm>
            <a:off x="6987887" y="3678068"/>
            <a:ext cx="0" cy="9483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C0E58932-22A7-0BB3-DFE9-0821CB17571B}"/>
              </a:ext>
            </a:extLst>
          </p:cNvPr>
          <p:cNvSpPr/>
          <p:nvPr/>
        </p:nvSpPr>
        <p:spPr>
          <a:xfrm>
            <a:off x="7301573" y="4305084"/>
            <a:ext cx="844633" cy="30369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050">
                <a:solidFill>
                  <a:schemeClr val="bg1"/>
                </a:solidFill>
              </a:rPr>
              <a:t>리뷰 작성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7D6989F6-EE4F-66A3-BA2C-6AB6E56FF955}"/>
              </a:ext>
            </a:extLst>
          </p:cNvPr>
          <p:cNvSpPr/>
          <p:nvPr/>
        </p:nvSpPr>
        <p:spPr>
          <a:xfrm>
            <a:off x="7054603" y="3711248"/>
            <a:ext cx="1338574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400" b="1" dirty="0"/>
              <a:t>배송 완료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406F398-329D-752C-FAB0-77AC33456EE9}"/>
              </a:ext>
            </a:extLst>
          </p:cNvPr>
          <p:cNvSpPr/>
          <p:nvPr/>
        </p:nvSpPr>
        <p:spPr>
          <a:xfrm>
            <a:off x="7054603" y="3996060"/>
            <a:ext cx="1338574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1000" dirty="0"/>
              <a:t>11/1(</a:t>
            </a:r>
            <a:r>
              <a:rPr lang="ko-KR" altLang="en-US" sz="1000" dirty="0"/>
              <a:t>토</a:t>
            </a:r>
            <a:r>
              <a:rPr lang="en-US" altLang="ko-KR" sz="1000" dirty="0"/>
              <a:t>) </a:t>
            </a:r>
            <a:r>
              <a:rPr lang="ko-KR" altLang="en-US" sz="1000" dirty="0"/>
              <a:t>도착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C2C74FA-8F53-C056-E92F-46C2E008CBC7}"/>
              </a:ext>
            </a:extLst>
          </p:cNvPr>
          <p:cNvSpPr/>
          <p:nvPr/>
        </p:nvSpPr>
        <p:spPr>
          <a:xfrm>
            <a:off x="5911705" y="4324613"/>
            <a:ext cx="948318" cy="303698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050">
                <a:solidFill>
                  <a:schemeClr val="accent1">
                    <a:lumMod val="75000"/>
                  </a:schemeClr>
                </a:solidFill>
              </a:rPr>
              <a:t>장바구니 담기</a:t>
            </a:r>
            <a:endParaRPr lang="ko-KR" altLang="en-US" sz="10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7C103B6-3E98-4295-5891-53AAC334FFF9}"/>
              </a:ext>
            </a:extLst>
          </p:cNvPr>
          <p:cNvSpPr txBox="1"/>
          <p:nvPr/>
        </p:nvSpPr>
        <p:spPr>
          <a:xfrm>
            <a:off x="5733271" y="4224085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E4A863D-C70F-F90F-A9A8-A2A464313307}"/>
              </a:ext>
            </a:extLst>
          </p:cNvPr>
          <p:cNvSpPr txBox="1"/>
          <p:nvPr/>
        </p:nvSpPr>
        <p:spPr>
          <a:xfrm>
            <a:off x="7140733" y="4211593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⑤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0C9F872C-FB15-4AD0-81A8-BE59F2C57F1B}"/>
              </a:ext>
            </a:extLst>
          </p:cNvPr>
          <p:cNvSpPr/>
          <p:nvPr/>
        </p:nvSpPr>
        <p:spPr>
          <a:xfrm>
            <a:off x="3015502" y="4866094"/>
            <a:ext cx="5444391" cy="11548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0A066664-AF74-B713-C408-8FAE2585F2F4}"/>
              </a:ext>
            </a:extLst>
          </p:cNvPr>
          <p:cNvSpPr/>
          <p:nvPr/>
        </p:nvSpPr>
        <p:spPr>
          <a:xfrm>
            <a:off x="3112550" y="4974796"/>
            <a:ext cx="948319" cy="948319"/>
          </a:xfrm>
          <a:prstGeom prst="roundRect">
            <a:avLst/>
          </a:prstGeom>
          <a:solidFill>
            <a:srgbClr val="FFFEFD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4463B540-41A8-B3D6-AB03-99A5817DCF02}"/>
              </a:ext>
            </a:extLst>
          </p:cNvPr>
          <p:cNvSpPr/>
          <p:nvPr/>
        </p:nvSpPr>
        <p:spPr>
          <a:xfrm>
            <a:off x="4190499" y="5256524"/>
            <a:ext cx="1869312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1000" dirty="0" err="1"/>
              <a:t>사일런트</a:t>
            </a:r>
            <a:r>
              <a:rPr lang="ko-KR" altLang="en-US" sz="1000" dirty="0"/>
              <a:t> 힐 </a:t>
            </a:r>
            <a:r>
              <a:rPr lang="en-US" altLang="ko-KR" sz="1000" dirty="0"/>
              <a:t>f</a:t>
            </a:r>
            <a:endParaRPr lang="ko-KR" altLang="en-US" sz="1000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02146044-4066-E771-EA1F-BC74780809CC}"/>
              </a:ext>
            </a:extLst>
          </p:cNvPr>
          <p:cNvSpPr/>
          <p:nvPr/>
        </p:nvSpPr>
        <p:spPr>
          <a:xfrm>
            <a:off x="4190499" y="5546867"/>
            <a:ext cx="1035364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87,500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원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| 1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개</a:t>
            </a:r>
          </a:p>
          <a:p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7FDCC32-ECA1-6F76-7FC6-C9A1DF0E27B2}"/>
              </a:ext>
            </a:extLst>
          </p:cNvPr>
          <p:cNvCxnSpPr/>
          <p:nvPr/>
        </p:nvCxnSpPr>
        <p:spPr>
          <a:xfrm>
            <a:off x="6987887" y="4974796"/>
            <a:ext cx="0" cy="9483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C88841B5-F57A-B5B5-BE50-8093706EEE5D}"/>
              </a:ext>
            </a:extLst>
          </p:cNvPr>
          <p:cNvSpPr/>
          <p:nvPr/>
        </p:nvSpPr>
        <p:spPr>
          <a:xfrm>
            <a:off x="7301573" y="5601812"/>
            <a:ext cx="844633" cy="30369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050" dirty="0">
                <a:solidFill>
                  <a:schemeClr val="accent2">
                    <a:lumMod val="75000"/>
                  </a:schemeClr>
                </a:solidFill>
              </a:rPr>
              <a:t>리뷰 작성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32E5CF9B-13B2-3099-2855-60A722788273}"/>
              </a:ext>
            </a:extLst>
          </p:cNvPr>
          <p:cNvSpPr/>
          <p:nvPr/>
        </p:nvSpPr>
        <p:spPr>
          <a:xfrm>
            <a:off x="7054603" y="5007976"/>
            <a:ext cx="1338574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400" b="1" dirty="0"/>
              <a:t>배송 중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C3D25389-27D2-2DE6-001F-5F70BC93B4A1}"/>
              </a:ext>
            </a:extLst>
          </p:cNvPr>
          <p:cNvSpPr/>
          <p:nvPr/>
        </p:nvSpPr>
        <p:spPr>
          <a:xfrm>
            <a:off x="7054603" y="5292788"/>
            <a:ext cx="1338574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1000" dirty="0"/>
              <a:t>11/07(</a:t>
            </a:r>
            <a:r>
              <a:rPr lang="ko-KR" altLang="en-US" sz="1000" dirty="0"/>
              <a:t>금</a:t>
            </a:r>
            <a:r>
              <a:rPr lang="en-US" altLang="ko-KR" sz="1000" dirty="0"/>
              <a:t>) </a:t>
            </a:r>
            <a:r>
              <a:rPr lang="ko-KR" altLang="en-US" sz="1000" dirty="0"/>
              <a:t>도착 예정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2A33C728-5D44-A1D7-273D-40DC12715277}"/>
              </a:ext>
            </a:extLst>
          </p:cNvPr>
          <p:cNvSpPr/>
          <p:nvPr/>
        </p:nvSpPr>
        <p:spPr>
          <a:xfrm>
            <a:off x="5911705" y="5621341"/>
            <a:ext cx="948318" cy="303698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050">
                <a:solidFill>
                  <a:schemeClr val="accent1">
                    <a:lumMod val="75000"/>
                  </a:schemeClr>
                </a:solidFill>
              </a:rPr>
              <a:t>장바구니 담기</a:t>
            </a:r>
            <a:endParaRPr lang="ko-KR" altLang="en-US" sz="105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4" name="Picture 8" descr="캡콤 바이오하자드 RE:4 한글판 (PS5, 패키지디스크/중고) : 다나와 가격비교">
            <a:extLst>
              <a:ext uri="{FF2B5EF4-FFF2-40B4-BE49-F238E27FC236}">
                <a16:creationId xmlns:a16="http://schemas.microsoft.com/office/drawing/2014/main" id="{E0CFAB83-2983-3480-5688-15F07682D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384" y="5075461"/>
            <a:ext cx="712660" cy="71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1" name="사각형: 둥근 모서리 1040">
            <a:extLst>
              <a:ext uri="{FF2B5EF4-FFF2-40B4-BE49-F238E27FC236}">
                <a16:creationId xmlns:a16="http://schemas.microsoft.com/office/drawing/2014/main" id="{0191B6D2-FB9F-7019-6C9B-69A0FEA83301}"/>
              </a:ext>
            </a:extLst>
          </p:cNvPr>
          <p:cNvSpPr/>
          <p:nvPr/>
        </p:nvSpPr>
        <p:spPr>
          <a:xfrm>
            <a:off x="4120303" y="3676865"/>
            <a:ext cx="966151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2025-10-29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주문</a:t>
            </a:r>
          </a:p>
        </p:txBody>
      </p:sp>
      <p:sp>
        <p:nvSpPr>
          <p:cNvPr id="1044" name="사각형: 둥근 모서리 1043">
            <a:extLst>
              <a:ext uri="{FF2B5EF4-FFF2-40B4-BE49-F238E27FC236}">
                <a16:creationId xmlns:a16="http://schemas.microsoft.com/office/drawing/2014/main" id="{883639B1-2112-3867-4A32-72A25DFD057A}"/>
              </a:ext>
            </a:extLst>
          </p:cNvPr>
          <p:cNvSpPr/>
          <p:nvPr/>
        </p:nvSpPr>
        <p:spPr>
          <a:xfrm>
            <a:off x="4120303" y="4975919"/>
            <a:ext cx="1035364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2025-11-04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주문</a:t>
            </a: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C5C545BE-E9D6-05DB-EF80-4A8E68BA5963}"/>
              </a:ext>
            </a:extLst>
          </p:cNvPr>
          <p:cNvSpPr txBox="1"/>
          <p:nvPr/>
        </p:nvSpPr>
        <p:spPr>
          <a:xfrm>
            <a:off x="1396136" y="4119334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⑥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B94DC4-361D-58BB-EE87-D74E54128411}"/>
              </a:ext>
            </a:extLst>
          </p:cNvPr>
          <p:cNvSpPr/>
          <p:nvPr/>
        </p:nvSpPr>
        <p:spPr>
          <a:xfrm>
            <a:off x="1524000" y="1623104"/>
            <a:ext cx="901206" cy="7385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카테고리</a:t>
            </a:r>
          </a:p>
        </p:txBody>
      </p:sp>
    </p:spTree>
    <p:extLst>
      <p:ext uri="{BB962C8B-B14F-4D97-AF65-F5344CB8AC3E}">
        <p14:creationId xmlns:p14="http://schemas.microsoft.com/office/powerpoint/2010/main" val="2066988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E65C8-89D4-8CAC-5074-C5666D6D6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3E26D67-BF3A-278E-9DC2-0983FE3D8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345" y="1653666"/>
            <a:ext cx="9051307" cy="47350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0C2947C-A78A-EED4-6801-6663869CD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화면 </a:t>
            </a:r>
            <a:r>
              <a:rPr lang="en-US" altLang="ko-KR" dirty="0"/>
              <a:t>– </a:t>
            </a:r>
            <a:r>
              <a:rPr lang="ko-KR" altLang="en-US" dirty="0"/>
              <a:t>주문목록</a:t>
            </a:r>
            <a:r>
              <a:rPr lang="en-US" altLang="ko-KR" dirty="0"/>
              <a:t>/</a:t>
            </a:r>
            <a:r>
              <a:rPr lang="ko-KR" altLang="en-US" dirty="0"/>
              <a:t>배송조회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9EC1B0-E75F-087B-F100-93AE794D6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21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905758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255AA-5B9D-D867-72D6-EFF220B9D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CAF59F-90FA-0803-91FC-D8524A046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스토리보드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7BFC95-F6C8-2BA5-D2F3-957838F6B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22</a:t>
            </a:fld>
            <a:endParaRPr lang="ko-KR" altLang="en-US" noProof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749E3AD-87CC-E508-12E8-9EA28E445453}"/>
              </a:ext>
            </a:extLst>
          </p:cNvPr>
          <p:cNvSpPr/>
          <p:nvPr/>
        </p:nvSpPr>
        <p:spPr>
          <a:xfrm>
            <a:off x="1524000" y="1627763"/>
            <a:ext cx="7067146" cy="4717913"/>
          </a:xfrm>
          <a:prstGeom prst="rect">
            <a:avLst/>
          </a:prstGeom>
          <a:noFill/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BF9CD0F-2854-24C4-A002-F1D88FA33912}"/>
              </a:ext>
            </a:extLst>
          </p:cNvPr>
          <p:cNvSpPr/>
          <p:nvPr/>
        </p:nvSpPr>
        <p:spPr>
          <a:xfrm>
            <a:off x="9602821" y="1627763"/>
            <a:ext cx="2373755" cy="47179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rIns="36000" rtlCol="0" anchor="t"/>
          <a:lstStyle/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상품명으로 찜 상품 검색</a:t>
            </a:r>
            <a:r>
              <a:rPr lang="en-US" altLang="ko-KR" sz="1100" dirty="0"/>
              <a:t>.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클릭 시 찜 리스트에서 삭제</a:t>
            </a: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해당 상품 장바구니에 담기</a:t>
            </a: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할인 중일 때만 표시</a:t>
            </a:r>
            <a:r>
              <a:rPr lang="en-US" altLang="ko-KR" sz="1100" dirty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41CB8FB-C1AD-7CF8-C7C4-7DA79C894048}"/>
              </a:ext>
            </a:extLst>
          </p:cNvPr>
          <p:cNvSpPr/>
          <p:nvPr/>
        </p:nvSpPr>
        <p:spPr>
          <a:xfrm>
            <a:off x="9602821" y="1070042"/>
            <a:ext cx="2373755" cy="5577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마이페이지</a:t>
            </a:r>
            <a:br>
              <a:rPr lang="en-US" altLang="ko-KR" dirty="0"/>
            </a:br>
            <a:r>
              <a:rPr lang="ko-KR" altLang="en-US" dirty="0"/>
              <a:t>찜 리스트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3E5D9CA-716B-DCF5-0BF3-345E76C0A05E}"/>
              </a:ext>
            </a:extLst>
          </p:cNvPr>
          <p:cNvSpPr/>
          <p:nvPr/>
        </p:nvSpPr>
        <p:spPr>
          <a:xfrm>
            <a:off x="2885872" y="2361684"/>
            <a:ext cx="5705273" cy="575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찜 리스트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BDBD3E-C263-0718-BECA-B958D543234C}"/>
              </a:ext>
            </a:extLst>
          </p:cNvPr>
          <p:cNvSpPr/>
          <p:nvPr/>
        </p:nvSpPr>
        <p:spPr>
          <a:xfrm>
            <a:off x="1524001" y="2361684"/>
            <a:ext cx="1361872" cy="575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마이페이지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8092C9-E9ED-26D8-EC77-892E6BA423F1}"/>
              </a:ext>
            </a:extLst>
          </p:cNvPr>
          <p:cNvSpPr/>
          <p:nvPr/>
        </p:nvSpPr>
        <p:spPr>
          <a:xfrm>
            <a:off x="2885871" y="2937272"/>
            <a:ext cx="5705273" cy="34084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C773811-CE47-2662-9E34-70F9885873E6}"/>
              </a:ext>
            </a:extLst>
          </p:cNvPr>
          <p:cNvSpPr/>
          <p:nvPr/>
        </p:nvSpPr>
        <p:spPr>
          <a:xfrm>
            <a:off x="1524000" y="2937272"/>
            <a:ext cx="1361872" cy="34084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984122-AFB6-6979-6BAC-66E97E0C85BB}"/>
              </a:ext>
            </a:extLst>
          </p:cNvPr>
          <p:cNvSpPr txBox="1"/>
          <p:nvPr/>
        </p:nvSpPr>
        <p:spPr>
          <a:xfrm>
            <a:off x="1547205" y="2954394"/>
            <a:ext cx="1338667" cy="30955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900" b="1" dirty="0"/>
              <a:t>활동</a:t>
            </a:r>
            <a:endParaRPr lang="en-US" altLang="ko-KR" sz="900" b="1" dirty="0"/>
          </a:p>
          <a:p>
            <a:pPr>
              <a:lnSpc>
                <a:spcPct val="200000"/>
              </a:lnSpc>
            </a:pPr>
            <a:r>
              <a:rPr lang="ko-KR" altLang="en-US" sz="900" dirty="0"/>
              <a:t>주문 목록</a:t>
            </a:r>
            <a:r>
              <a:rPr lang="en-US" altLang="ko-KR" sz="900" dirty="0"/>
              <a:t>/</a:t>
            </a:r>
            <a:r>
              <a:rPr lang="ko-KR" altLang="en-US" sz="900" dirty="0"/>
              <a:t>배송조회</a:t>
            </a:r>
            <a:endParaRPr lang="en-US" altLang="ko-KR" sz="900" dirty="0"/>
          </a:p>
          <a:p>
            <a:pPr>
              <a:lnSpc>
                <a:spcPct val="200000"/>
              </a:lnSpc>
            </a:pPr>
            <a:r>
              <a:rPr lang="ko-KR" altLang="en-US" sz="900" dirty="0">
                <a:solidFill>
                  <a:schemeClr val="accent1">
                    <a:lumMod val="75000"/>
                  </a:schemeClr>
                </a:solidFill>
              </a:rPr>
              <a:t>찜 리스트</a:t>
            </a:r>
            <a:endParaRPr lang="en-US" altLang="ko-KR" sz="9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900" dirty="0"/>
              <a:t>리뷰관리</a:t>
            </a:r>
            <a:endParaRPr lang="en-US" altLang="ko-KR" sz="900" dirty="0"/>
          </a:p>
          <a:p>
            <a:pPr>
              <a:lnSpc>
                <a:spcPct val="200000"/>
              </a:lnSpc>
            </a:pPr>
            <a:r>
              <a:rPr lang="ko-KR" altLang="en-US" sz="900" dirty="0"/>
              <a:t>문의하기</a:t>
            </a:r>
            <a:endParaRPr lang="en-US" altLang="ko-KR" sz="900" dirty="0"/>
          </a:p>
          <a:p>
            <a:pPr>
              <a:lnSpc>
                <a:spcPct val="200000"/>
              </a:lnSpc>
            </a:pPr>
            <a:endParaRPr lang="en-US" altLang="ko-KR" sz="900" dirty="0"/>
          </a:p>
          <a:p>
            <a:pPr>
              <a:lnSpc>
                <a:spcPct val="200000"/>
              </a:lnSpc>
            </a:pPr>
            <a:r>
              <a:rPr lang="ko-KR" altLang="en-US" sz="900" b="1" dirty="0"/>
              <a:t>혜택</a:t>
            </a:r>
            <a:endParaRPr lang="en-US" altLang="ko-KR" sz="900" b="1" dirty="0"/>
          </a:p>
          <a:p>
            <a:pPr>
              <a:lnSpc>
                <a:spcPct val="200000"/>
              </a:lnSpc>
            </a:pPr>
            <a:r>
              <a:rPr lang="ko-KR" altLang="en-US" sz="900" dirty="0"/>
              <a:t>할인쿠폰</a:t>
            </a:r>
            <a:endParaRPr lang="en-US" altLang="ko-KR" sz="900" dirty="0"/>
          </a:p>
          <a:p>
            <a:pPr>
              <a:lnSpc>
                <a:spcPct val="200000"/>
              </a:lnSpc>
            </a:pPr>
            <a:endParaRPr lang="en-US" altLang="ko-KR" sz="900" dirty="0"/>
          </a:p>
          <a:p>
            <a:pPr>
              <a:lnSpc>
                <a:spcPct val="200000"/>
              </a:lnSpc>
            </a:pPr>
            <a:r>
              <a:rPr lang="ko-KR" altLang="en-US" sz="900" b="1" dirty="0"/>
              <a:t>내 정보</a:t>
            </a:r>
            <a:endParaRPr lang="en-US" altLang="ko-KR" sz="900" b="1" dirty="0"/>
          </a:p>
          <a:p>
            <a:pPr>
              <a:lnSpc>
                <a:spcPct val="200000"/>
              </a:lnSpc>
            </a:pPr>
            <a:r>
              <a:rPr lang="ko-KR" altLang="en-US" sz="900" dirty="0"/>
              <a:t>개인정보확인</a:t>
            </a:r>
            <a:r>
              <a:rPr lang="en-US" altLang="ko-KR" sz="900" dirty="0"/>
              <a:t>/</a:t>
            </a:r>
            <a:r>
              <a:rPr lang="ko-KR" altLang="en-US" sz="900" dirty="0"/>
              <a:t>수정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E2D716C-52EC-9A88-D0BF-B40144390BE1}"/>
              </a:ext>
            </a:extLst>
          </p:cNvPr>
          <p:cNvSpPr/>
          <p:nvPr/>
        </p:nvSpPr>
        <p:spPr>
          <a:xfrm>
            <a:off x="3015502" y="3569366"/>
            <a:ext cx="5444391" cy="11548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0730CFF-1EA7-90AF-954D-D70E4EC02D66}"/>
              </a:ext>
            </a:extLst>
          </p:cNvPr>
          <p:cNvSpPr/>
          <p:nvPr/>
        </p:nvSpPr>
        <p:spPr>
          <a:xfrm>
            <a:off x="3112550" y="3678068"/>
            <a:ext cx="948319" cy="948319"/>
          </a:xfrm>
          <a:prstGeom prst="roundRect">
            <a:avLst/>
          </a:prstGeom>
          <a:solidFill>
            <a:srgbClr val="FFFEFD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F6F7C18-DE62-89FC-8D6A-70CAF15ACFD8}"/>
              </a:ext>
            </a:extLst>
          </p:cNvPr>
          <p:cNvSpPr/>
          <p:nvPr/>
        </p:nvSpPr>
        <p:spPr>
          <a:xfrm>
            <a:off x="3034709" y="3070044"/>
            <a:ext cx="2234944" cy="2252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찜 상품 검색</a:t>
            </a:r>
          </a:p>
        </p:txBody>
      </p:sp>
      <p:pic>
        <p:nvPicPr>
          <p:cNvPr id="3074" name="Picture 2" descr="둥근 돋보기 - 무료 상호 작용개 아이콘">
            <a:extLst>
              <a:ext uri="{FF2B5EF4-FFF2-40B4-BE49-F238E27FC236}">
                <a16:creationId xmlns:a16="http://schemas.microsoft.com/office/drawing/2014/main" id="{36B9755A-F722-D7C4-8D26-7CD4ED2CA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021" y="3108289"/>
            <a:ext cx="159898" cy="15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F5F21A9-5998-1C36-607B-DB0B25B307F9}"/>
              </a:ext>
            </a:extLst>
          </p:cNvPr>
          <p:cNvSpPr/>
          <p:nvPr/>
        </p:nvSpPr>
        <p:spPr>
          <a:xfrm>
            <a:off x="4190499" y="3939477"/>
            <a:ext cx="1869312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1000" dirty="0"/>
              <a:t>디지몬 스토리 타임 </a:t>
            </a:r>
            <a:r>
              <a:rPr lang="ko-KR" altLang="en-US" sz="1000" dirty="0" err="1"/>
              <a:t>스트레인저</a:t>
            </a:r>
            <a:endParaRPr lang="ko-KR" altLang="en-US" sz="1000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E7F7C5E-D6A6-A5BD-4F4E-EF660C5F9F3B}"/>
              </a:ext>
            </a:extLst>
          </p:cNvPr>
          <p:cNvSpPr/>
          <p:nvPr/>
        </p:nvSpPr>
        <p:spPr>
          <a:xfrm>
            <a:off x="4190498" y="4229820"/>
            <a:ext cx="1622391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플레이스테이션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5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22588D7-2A15-4ED1-886D-9631E554B93C}"/>
              </a:ext>
            </a:extLst>
          </p:cNvPr>
          <p:cNvCxnSpPr/>
          <p:nvPr/>
        </p:nvCxnSpPr>
        <p:spPr>
          <a:xfrm>
            <a:off x="6987887" y="3678068"/>
            <a:ext cx="0" cy="9483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2A12CD7-F060-9DFD-8892-DAFA700D1EE2}"/>
              </a:ext>
            </a:extLst>
          </p:cNvPr>
          <p:cNvSpPr/>
          <p:nvPr/>
        </p:nvSpPr>
        <p:spPr>
          <a:xfrm>
            <a:off x="7236170" y="4192756"/>
            <a:ext cx="975440" cy="30369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050" dirty="0">
                <a:solidFill>
                  <a:schemeClr val="accent1">
                    <a:lumMod val="75000"/>
                  </a:schemeClr>
                </a:solidFill>
              </a:rPr>
              <a:t>장바구니 담기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2D392443-7ACD-018A-D0F4-1D6A67B11BA8}"/>
              </a:ext>
            </a:extLst>
          </p:cNvPr>
          <p:cNvSpPr/>
          <p:nvPr/>
        </p:nvSpPr>
        <p:spPr>
          <a:xfrm>
            <a:off x="7054603" y="3938047"/>
            <a:ext cx="1338574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1400" dirty="0"/>
              <a:t>69,800</a:t>
            </a:r>
            <a:r>
              <a:rPr lang="ko-KR" altLang="en-US" sz="1400" dirty="0"/>
              <a:t>원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A1AE884-0905-4944-1AC3-D1B181AAA188}"/>
              </a:ext>
            </a:extLst>
          </p:cNvPr>
          <p:cNvCxnSpPr>
            <a:cxnSpLocks/>
          </p:cNvCxnSpPr>
          <p:nvPr/>
        </p:nvCxnSpPr>
        <p:spPr>
          <a:xfrm>
            <a:off x="3034709" y="3445402"/>
            <a:ext cx="535846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4" descr="Big Bad Wolf Studio 뱀파이어 마스커레이드 - 스완송 PS5 (한글판) : 다나와 가격비교">
            <a:extLst>
              <a:ext uri="{FF2B5EF4-FFF2-40B4-BE49-F238E27FC236}">
                <a16:creationId xmlns:a16="http://schemas.microsoft.com/office/drawing/2014/main" id="{B2F51746-8413-28E3-42EE-598458ED9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482" y="3722217"/>
            <a:ext cx="849143" cy="849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0842CE1-5EE7-705B-FBD4-F5BB7AE89FC1}"/>
              </a:ext>
            </a:extLst>
          </p:cNvPr>
          <p:cNvSpPr/>
          <p:nvPr/>
        </p:nvSpPr>
        <p:spPr>
          <a:xfrm>
            <a:off x="4120303" y="3676865"/>
            <a:ext cx="114935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2025-11-04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찜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삭제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30A8C75-6721-F625-EDEB-9ECF478BA17D}"/>
              </a:ext>
            </a:extLst>
          </p:cNvPr>
          <p:cNvSpPr/>
          <p:nvPr/>
        </p:nvSpPr>
        <p:spPr>
          <a:xfrm>
            <a:off x="3015502" y="4848175"/>
            <a:ext cx="5444391" cy="11548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3E28DA52-729E-E85C-51B2-A979E3D85ECD}"/>
              </a:ext>
            </a:extLst>
          </p:cNvPr>
          <p:cNvSpPr/>
          <p:nvPr/>
        </p:nvSpPr>
        <p:spPr>
          <a:xfrm>
            <a:off x="3112550" y="4956877"/>
            <a:ext cx="948319" cy="948319"/>
          </a:xfrm>
          <a:prstGeom prst="roundRect">
            <a:avLst/>
          </a:prstGeom>
          <a:solidFill>
            <a:srgbClr val="FFFEFD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56D0F50-83D8-6A73-02FA-F16475EF78A3}"/>
              </a:ext>
            </a:extLst>
          </p:cNvPr>
          <p:cNvSpPr/>
          <p:nvPr/>
        </p:nvSpPr>
        <p:spPr>
          <a:xfrm>
            <a:off x="4190499" y="5218286"/>
            <a:ext cx="1869312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1000" dirty="0" err="1"/>
              <a:t>마리오</a:t>
            </a:r>
            <a:r>
              <a:rPr lang="ko-KR" altLang="en-US" sz="1000" dirty="0"/>
              <a:t> 카트 </a:t>
            </a:r>
            <a:r>
              <a:rPr lang="en-US" altLang="ko-KR" sz="1000" dirty="0"/>
              <a:t>8 </a:t>
            </a:r>
            <a:r>
              <a:rPr lang="ko-KR" altLang="en-US" sz="1000" dirty="0"/>
              <a:t>디럭스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81A55463-52FE-60E3-A2B3-5DE0BDFDB5BD}"/>
              </a:ext>
            </a:extLst>
          </p:cNvPr>
          <p:cNvSpPr/>
          <p:nvPr/>
        </p:nvSpPr>
        <p:spPr>
          <a:xfrm>
            <a:off x="4190498" y="5508629"/>
            <a:ext cx="1622391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닌텐도 스위치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CE4F3927-8EC0-E1C4-F7C4-5008FC5C3523}"/>
              </a:ext>
            </a:extLst>
          </p:cNvPr>
          <p:cNvCxnSpPr/>
          <p:nvPr/>
        </p:nvCxnSpPr>
        <p:spPr>
          <a:xfrm>
            <a:off x="6987887" y="4956877"/>
            <a:ext cx="0" cy="9483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E5A663C1-FD70-E72D-67AD-BC800CE71F8F}"/>
              </a:ext>
            </a:extLst>
          </p:cNvPr>
          <p:cNvSpPr/>
          <p:nvPr/>
        </p:nvSpPr>
        <p:spPr>
          <a:xfrm>
            <a:off x="7236170" y="5471565"/>
            <a:ext cx="975440" cy="30369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050" dirty="0">
                <a:solidFill>
                  <a:schemeClr val="accent1">
                    <a:lumMod val="75000"/>
                  </a:schemeClr>
                </a:solidFill>
              </a:rPr>
              <a:t>장바구니 담기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E968111B-E235-5220-D71A-10D7366C475F}"/>
              </a:ext>
            </a:extLst>
          </p:cNvPr>
          <p:cNvSpPr/>
          <p:nvPr/>
        </p:nvSpPr>
        <p:spPr>
          <a:xfrm>
            <a:off x="7054603" y="5216856"/>
            <a:ext cx="1338574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1400" dirty="0"/>
              <a:t>51,840</a:t>
            </a:r>
            <a:r>
              <a:rPr lang="ko-KR" altLang="en-US" sz="1400" dirty="0"/>
              <a:t>원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AA7071C7-9C77-6C48-21D6-F597ECC84FEC}"/>
              </a:ext>
            </a:extLst>
          </p:cNvPr>
          <p:cNvSpPr/>
          <p:nvPr/>
        </p:nvSpPr>
        <p:spPr>
          <a:xfrm>
            <a:off x="4120303" y="4955674"/>
            <a:ext cx="114935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2025-10-30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찜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삭제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3" name="Picture 8" descr="마리오 카트 8 디럭스">
            <a:extLst>
              <a:ext uri="{FF2B5EF4-FFF2-40B4-BE49-F238E27FC236}">
                <a16:creationId xmlns:a16="http://schemas.microsoft.com/office/drawing/2014/main" id="{903712C0-AA21-EFBF-C859-4497A7E0B8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87" r="29224"/>
          <a:stretch>
            <a:fillRect/>
          </a:stretch>
        </p:blipFill>
        <p:spPr bwMode="auto">
          <a:xfrm>
            <a:off x="3282918" y="5002101"/>
            <a:ext cx="624401" cy="87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" name="사각형: 둥근 모서리 1024">
            <a:extLst>
              <a:ext uri="{FF2B5EF4-FFF2-40B4-BE49-F238E27FC236}">
                <a16:creationId xmlns:a16="http://schemas.microsoft.com/office/drawing/2014/main" id="{10A9F207-898C-E7C5-377C-5AAED57FB0A3}"/>
              </a:ext>
            </a:extLst>
          </p:cNvPr>
          <p:cNvSpPr/>
          <p:nvPr/>
        </p:nvSpPr>
        <p:spPr>
          <a:xfrm>
            <a:off x="6317943" y="5247371"/>
            <a:ext cx="582989" cy="382568"/>
          </a:xfrm>
          <a:prstGeom prst="roundRect">
            <a:avLst/>
          </a:prstGeom>
          <a:solidFill>
            <a:srgbClr val="E3F7E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+mj-ea"/>
                <a:ea typeface="+mj-ea"/>
              </a:rPr>
              <a:t>20%</a:t>
            </a:r>
            <a:endParaRPr lang="ko-KR" altLang="en-US" sz="10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26" name="사각형: 둥근 모서리 1025">
            <a:extLst>
              <a:ext uri="{FF2B5EF4-FFF2-40B4-BE49-F238E27FC236}">
                <a16:creationId xmlns:a16="http://schemas.microsoft.com/office/drawing/2014/main" id="{197B9EE2-3265-4FAE-1689-CA125B18184D}"/>
              </a:ext>
            </a:extLst>
          </p:cNvPr>
          <p:cNvSpPr/>
          <p:nvPr/>
        </p:nvSpPr>
        <p:spPr>
          <a:xfrm>
            <a:off x="7149215" y="5018953"/>
            <a:ext cx="114935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1000" strike="sngStrike" dirty="0">
                <a:solidFill>
                  <a:schemeClr val="bg1">
                    <a:lumMod val="50000"/>
                  </a:schemeClr>
                </a:solidFill>
              </a:rPr>
              <a:t>64,800</a:t>
            </a:r>
            <a:r>
              <a:rPr lang="ko-KR" altLang="en-US" sz="1000" strike="sngStrike" dirty="0">
                <a:solidFill>
                  <a:schemeClr val="bg1">
                    <a:lumMod val="50000"/>
                  </a:schemeClr>
                </a:solidFill>
              </a:rPr>
              <a:t>원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BC5048C-EACD-C7E7-B418-20F8887626D4}"/>
              </a:ext>
            </a:extLst>
          </p:cNvPr>
          <p:cNvSpPr txBox="1"/>
          <p:nvPr/>
        </p:nvSpPr>
        <p:spPr>
          <a:xfrm>
            <a:off x="2837312" y="2926598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1AF51E-6560-0EBB-27A0-1591DFFCA9AC}"/>
              </a:ext>
            </a:extLst>
          </p:cNvPr>
          <p:cNvSpPr txBox="1"/>
          <p:nvPr/>
        </p:nvSpPr>
        <p:spPr>
          <a:xfrm>
            <a:off x="4709910" y="3512860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9063440-3B03-ECFA-227A-E2140BDF9979}"/>
              </a:ext>
            </a:extLst>
          </p:cNvPr>
          <p:cNvSpPr txBox="1"/>
          <p:nvPr/>
        </p:nvSpPr>
        <p:spPr>
          <a:xfrm>
            <a:off x="7024623" y="4045447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C8A4C9-EADC-23EC-A580-DE0AADC2D038}"/>
              </a:ext>
            </a:extLst>
          </p:cNvPr>
          <p:cNvSpPr txBox="1"/>
          <p:nvPr/>
        </p:nvSpPr>
        <p:spPr>
          <a:xfrm>
            <a:off x="6221138" y="5177045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</a:p>
        </p:txBody>
      </p:sp>
      <p:pic>
        <p:nvPicPr>
          <p:cNvPr id="23" name="Picture 6" descr="장바구니 아이콘 쇼핑 가방 아이콘 검정색입니다. 스톡 벡터(로열티 프리) 2221874155 | Shutterstock">
            <a:extLst>
              <a:ext uri="{FF2B5EF4-FFF2-40B4-BE49-F238E27FC236}">
                <a16:creationId xmlns:a16="http://schemas.microsoft.com/office/drawing/2014/main" id="{D3E2DBD1-1CFD-A0AD-4182-5D43A8375A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" t="17207" r="77401" b="22237"/>
          <a:stretch>
            <a:fillRect/>
          </a:stretch>
        </p:blipFill>
        <p:spPr bwMode="auto">
          <a:xfrm>
            <a:off x="8074672" y="1842430"/>
            <a:ext cx="358757" cy="32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64276ED-7D63-F831-2A96-54B6F564B9A0}"/>
              </a:ext>
            </a:extLst>
          </p:cNvPr>
          <p:cNvSpPr/>
          <p:nvPr/>
        </p:nvSpPr>
        <p:spPr>
          <a:xfrm>
            <a:off x="2425206" y="1620506"/>
            <a:ext cx="1115894" cy="7305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로고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492E9C7-F283-13CB-3FCA-0B2ADD6593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5749" y="1872497"/>
            <a:ext cx="3480129" cy="27906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88A13C4-CC7A-AC46-8C6C-EBDE8AEC4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9809" y="1782632"/>
            <a:ext cx="491385" cy="421187"/>
          </a:xfrm>
          <a:prstGeom prst="rect">
            <a:avLst/>
          </a:prstGeom>
        </p:spPr>
      </p:pic>
      <p:pic>
        <p:nvPicPr>
          <p:cNvPr id="30" name="Picture 2" descr="콜센터 - 무료 연락개 아이콘">
            <a:extLst>
              <a:ext uri="{FF2B5EF4-FFF2-40B4-BE49-F238E27FC236}">
                <a16:creationId xmlns:a16="http://schemas.microsoft.com/office/drawing/2014/main" id="{23FDDF16-8BEB-930A-1F44-01721E67C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519" y="1867474"/>
            <a:ext cx="251504" cy="25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8D11FAD4-C8FB-1D80-3AFB-F23BA3A59CAC}"/>
              </a:ext>
            </a:extLst>
          </p:cNvPr>
          <p:cNvSpPr/>
          <p:nvPr/>
        </p:nvSpPr>
        <p:spPr>
          <a:xfrm>
            <a:off x="1524000" y="1623104"/>
            <a:ext cx="901206" cy="7385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카테고리</a:t>
            </a:r>
          </a:p>
        </p:txBody>
      </p:sp>
    </p:spTree>
    <p:extLst>
      <p:ext uri="{BB962C8B-B14F-4D97-AF65-F5344CB8AC3E}">
        <p14:creationId xmlns:p14="http://schemas.microsoft.com/office/powerpoint/2010/main" val="1586005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B0CC9-7FDE-060C-E635-50C16AE01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5C77DB7-A330-4CE0-D5AB-F20755141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345" y="1658530"/>
            <a:ext cx="9051307" cy="47350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E162F1B-9779-4FE8-D284-5967FFA25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화면 </a:t>
            </a:r>
            <a:r>
              <a:rPr lang="en-US" altLang="ko-KR" dirty="0"/>
              <a:t>– </a:t>
            </a:r>
            <a:r>
              <a:rPr lang="ko-KR" altLang="en-US" dirty="0"/>
              <a:t>찜 리스트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DD8C61-5378-6AA4-BAAC-F8E8EB265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23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111332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9ACEA-8DD3-DCB4-DBEA-630B4D55F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E427E6-83F9-298E-9930-708050C2C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스토리보드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D7DF92-37A9-1705-E40A-2B7C3B735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24</a:t>
            </a:fld>
            <a:endParaRPr lang="ko-KR" altLang="en-US" noProof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A9BC81-E19E-8B82-AC69-386B10A59162}"/>
              </a:ext>
            </a:extLst>
          </p:cNvPr>
          <p:cNvSpPr/>
          <p:nvPr/>
        </p:nvSpPr>
        <p:spPr>
          <a:xfrm>
            <a:off x="1524000" y="1627763"/>
            <a:ext cx="7067146" cy="4717913"/>
          </a:xfrm>
          <a:prstGeom prst="rect">
            <a:avLst/>
          </a:prstGeom>
          <a:noFill/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044111-E723-EB8E-BCF7-75886F13B2F0}"/>
              </a:ext>
            </a:extLst>
          </p:cNvPr>
          <p:cNvSpPr/>
          <p:nvPr/>
        </p:nvSpPr>
        <p:spPr>
          <a:xfrm>
            <a:off x="9602821" y="1627763"/>
            <a:ext cx="2373755" cy="47179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rIns="36000" rtlCol="0" anchor="t"/>
          <a:lstStyle/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리뷰 클릭 시 해당 리뷰 페이지로 이동</a:t>
            </a:r>
            <a:r>
              <a:rPr lang="en-US" altLang="ko-KR" sz="1100" dirty="0"/>
              <a:t>.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 err="1"/>
              <a:t>별점</a:t>
            </a:r>
            <a:r>
              <a:rPr lang="ko-KR" altLang="en-US" sz="1100" dirty="0"/>
              <a:t> 수정은 리뷰 수정에서만 가능</a:t>
            </a:r>
            <a:r>
              <a:rPr lang="en-US" altLang="ko-KR" sz="1100" dirty="0"/>
              <a:t>.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리뷰 수정 페이지로 이동</a:t>
            </a:r>
            <a:r>
              <a:rPr lang="en-US" altLang="ko-KR" sz="1100" dirty="0"/>
              <a:t>.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리뷰 삭제</a:t>
            </a:r>
            <a:r>
              <a:rPr lang="en-US" altLang="ko-KR" sz="1100" dirty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824F700-413B-9C61-85C8-417453CB332D}"/>
              </a:ext>
            </a:extLst>
          </p:cNvPr>
          <p:cNvSpPr/>
          <p:nvPr/>
        </p:nvSpPr>
        <p:spPr>
          <a:xfrm>
            <a:off x="9602821" y="1070042"/>
            <a:ext cx="2373755" cy="5577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마이페이지</a:t>
            </a:r>
            <a:br>
              <a:rPr lang="en-US" altLang="ko-KR" dirty="0"/>
            </a:br>
            <a:r>
              <a:rPr lang="ko-KR" altLang="en-US" dirty="0"/>
              <a:t>리뷰관리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69F651-1439-AB45-EA0B-C1219E6BC1D4}"/>
              </a:ext>
            </a:extLst>
          </p:cNvPr>
          <p:cNvSpPr/>
          <p:nvPr/>
        </p:nvSpPr>
        <p:spPr>
          <a:xfrm>
            <a:off x="2885872" y="2361684"/>
            <a:ext cx="5705273" cy="575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리뷰관리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406E69-F828-1A67-5FE8-3BBCEC7D5808}"/>
              </a:ext>
            </a:extLst>
          </p:cNvPr>
          <p:cNvSpPr/>
          <p:nvPr/>
        </p:nvSpPr>
        <p:spPr>
          <a:xfrm>
            <a:off x="1524001" y="2361684"/>
            <a:ext cx="1361872" cy="575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마이페이지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159B43A-CA38-91CE-DF5E-04E046114815}"/>
              </a:ext>
            </a:extLst>
          </p:cNvPr>
          <p:cNvSpPr/>
          <p:nvPr/>
        </p:nvSpPr>
        <p:spPr>
          <a:xfrm>
            <a:off x="2885871" y="2937272"/>
            <a:ext cx="5705273" cy="34084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E86909-C31A-CDB1-48BD-18A06C05234A}"/>
              </a:ext>
            </a:extLst>
          </p:cNvPr>
          <p:cNvSpPr/>
          <p:nvPr/>
        </p:nvSpPr>
        <p:spPr>
          <a:xfrm>
            <a:off x="1524000" y="2937272"/>
            <a:ext cx="1361872" cy="34084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1207133-8766-856F-D0D1-C6BE2B1F7908}"/>
              </a:ext>
            </a:extLst>
          </p:cNvPr>
          <p:cNvSpPr/>
          <p:nvPr/>
        </p:nvSpPr>
        <p:spPr>
          <a:xfrm>
            <a:off x="3015502" y="3007180"/>
            <a:ext cx="5444391" cy="11548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D3408F7-BC39-71BB-2BE2-1C360002DC92}"/>
              </a:ext>
            </a:extLst>
          </p:cNvPr>
          <p:cNvSpPr/>
          <p:nvPr/>
        </p:nvSpPr>
        <p:spPr>
          <a:xfrm>
            <a:off x="3112550" y="3115882"/>
            <a:ext cx="948319" cy="948319"/>
          </a:xfrm>
          <a:prstGeom prst="roundRect">
            <a:avLst/>
          </a:prstGeom>
          <a:solidFill>
            <a:srgbClr val="FFFEFD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6" descr="Nintendo 포켓몬 레전드 Z-A (SWITCH2, 패키지칩) : 다나와 가격비교">
            <a:extLst>
              <a:ext uri="{FF2B5EF4-FFF2-40B4-BE49-F238E27FC236}">
                <a16:creationId xmlns:a16="http://schemas.microsoft.com/office/drawing/2014/main" id="{15DAF65C-00F3-CE2A-08F6-A8583C143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5" b="6703"/>
          <a:stretch>
            <a:fillRect/>
          </a:stretch>
        </p:blipFill>
        <p:spPr bwMode="auto">
          <a:xfrm>
            <a:off x="3180979" y="3236038"/>
            <a:ext cx="811460" cy="70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7D74133F-EDBB-0460-E85F-ADD9A131133C}"/>
              </a:ext>
            </a:extLst>
          </p:cNvPr>
          <p:cNvSpPr/>
          <p:nvPr/>
        </p:nvSpPr>
        <p:spPr>
          <a:xfrm>
            <a:off x="4190499" y="3397610"/>
            <a:ext cx="1869312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1000" dirty="0"/>
              <a:t>포켓몬 </a:t>
            </a:r>
            <a:r>
              <a:rPr lang="ko-KR" altLang="en-US" sz="1000" dirty="0" err="1"/>
              <a:t>레전즈</a:t>
            </a:r>
            <a:r>
              <a:rPr lang="ko-KR" altLang="en-US" sz="1000" dirty="0"/>
              <a:t> </a:t>
            </a:r>
            <a:r>
              <a:rPr lang="en-US" altLang="ko-KR" sz="1000" dirty="0"/>
              <a:t>Z-A</a:t>
            </a:r>
            <a:endParaRPr lang="ko-KR" altLang="en-US" sz="1000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06B56B71-2BC3-E0D6-6E5F-41833453B17F}"/>
              </a:ext>
            </a:extLst>
          </p:cNvPr>
          <p:cNvSpPr/>
          <p:nvPr/>
        </p:nvSpPr>
        <p:spPr>
          <a:xfrm>
            <a:off x="4190499" y="3687953"/>
            <a:ext cx="1035364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64,800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원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| 1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개</a:t>
            </a:r>
          </a:p>
          <a:p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1851C7D-9501-6855-9134-11D3BD48E826}"/>
              </a:ext>
            </a:extLst>
          </p:cNvPr>
          <p:cNvCxnSpPr/>
          <p:nvPr/>
        </p:nvCxnSpPr>
        <p:spPr>
          <a:xfrm>
            <a:off x="6987887" y="3098277"/>
            <a:ext cx="0" cy="9483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FB9CA61B-52C2-489D-04E6-792B2E1C9311}"/>
              </a:ext>
            </a:extLst>
          </p:cNvPr>
          <p:cNvSpPr/>
          <p:nvPr/>
        </p:nvSpPr>
        <p:spPr>
          <a:xfrm>
            <a:off x="7301573" y="3662044"/>
            <a:ext cx="844633" cy="30369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리뷰 삭제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A5D04129-756C-D82C-138A-29FE46BA4769}"/>
              </a:ext>
            </a:extLst>
          </p:cNvPr>
          <p:cNvSpPr/>
          <p:nvPr/>
        </p:nvSpPr>
        <p:spPr>
          <a:xfrm>
            <a:off x="3015502" y="4303908"/>
            <a:ext cx="5444391" cy="11548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023DAF64-55BB-AEC5-281A-74FADCE132EC}"/>
              </a:ext>
            </a:extLst>
          </p:cNvPr>
          <p:cNvSpPr/>
          <p:nvPr/>
        </p:nvSpPr>
        <p:spPr>
          <a:xfrm>
            <a:off x="3112550" y="4412610"/>
            <a:ext cx="948319" cy="948319"/>
          </a:xfrm>
          <a:prstGeom prst="roundRect">
            <a:avLst/>
          </a:prstGeom>
          <a:solidFill>
            <a:srgbClr val="FFFEFD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87ED6980-461A-7A93-2E2C-739C2D584E45}"/>
              </a:ext>
            </a:extLst>
          </p:cNvPr>
          <p:cNvSpPr/>
          <p:nvPr/>
        </p:nvSpPr>
        <p:spPr>
          <a:xfrm>
            <a:off x="4190499" y="4694338"/>
            <a:ext cx="1869312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1000" dirty="0" err="1"/>
              <a:t>사일런트</a:t>
            </a:r>
            <a:r>
              <a:rPr lang="ko-KR" altLang="en-US" sz="1000" dirty="0"/>
              <a:t> 힐 </a:t>
            </a:r>
            <a:r>
              <a:rPr lang="en-US" altLang="ko-KR" sz="1000" dirty="0"/>
              <a:t>f</a:t>
            </a:r>
            <a:endParaRPr lang="ko-KR" altLang="en-US" sz="1000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99E5A434-F17F-4BF3-857D-F8378A27EB6F}"/>
              </a:ext>
            </a:extLst>
          </p:cNvPr>
          <p:cNvSpPr/>
          <p:nvPr/>
        </p:nvSpPr>
        <p:spPr>
          <a:xfrm>
            <a:off x="4190499" y="4984681"/>
            <a:ext cx="1035364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87,500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원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| 1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개</a:t>
            </a:r>
          </a:p>
          <a:p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7043874-B2A3-8E03-D294-D23B135ADF93}"/>
              </a:ext>
            </a:extLst>
          </p:cNvPr>
          <p:cNvCxnSpPr/>
          <p:nvPr/>
        </p:nvCxnSpPr>
        <p:spPr>
          <a:xfrm>
            <a:off x="6987887" y="4412610"/>
            <a:ext cx="0" cy="9483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" name="Picture 8" descr="캡콤 바이오하자드 RE:4 한글판 (PS5, 패키지디스크/중고) : 다나와 가격비교">
            <a:extLst>
              <a:ext uri="{FF2B5EF4-FFF2-40B4-BE49-F238E27FC236}">
                <a16:creationId xmlns:a16="http://schemas.microsoft.com/office/drawing/2014/main" id="{62112EA9-9C53-F5F9-9D36-89A49F2CC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384" y="4513275"/>
            <a:ext cx="712660" cy="71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0F7BAA-D907-74D9-092D-4C89455DA0E1}"/>
              </a:ext>
            </a:extLst>
          </p:cNvPr>
          <p:cNvSpPr txBox="1"/>
          <p:nvPr/>
        </p:nvSpPr>
        <p:spPr>
          <a:xfrm>
            <a:off x="1547205" y="2954394"/>
            <a:ext cx="1338667" cy="30955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900" b="1" dirty="0"/>
              <a:t>활동</a:t>
            </a:r>
            <a:endParaRPr lang="en-US" altLang="ko-KR" sz="900" b="1" dirty="0"/>
          </a:p>
          <a:p>
            <a:pPr>
              <a:lnSpc>
                <a:spcPct val="200000"/>
              </a:lnSpc>
            </a:pPr>
            <a:r>
              <a:rPr lang="ko-KR" altLang="en-US" sz="900" dirty="0"/>
              <a:t>주문 목록</a:t>
            </a:r>
            <a:r>
              <a:rPr lang="en-US" altLang="ko-KR" sz="900" dirty="0"/>
              <a:t>/</a:t>
            </a:r>
            <a:r>
              <a:rPr lang="ko-KR" altLang="en-US" sz="900" dirty="0"/>
              <a:t>배송조회</a:t>
            </a:r>
            <a:endParaRPr lang="en-US" altLang="ko-KR" sz="900" dirty="0"/>
          </a:p>
          <a:p>
            <a:pPr>
              <a:lnSpc>
                <a:spcPct val="200000"/>
              </a:lnSpc>
            </a:pPr>
            <a:r>
              <a:rPr lang="ko-KR" altLang="en-US" sz="900" dirty="0"/>
              <a:t>찜 리스트</a:t>
            </a:r>
            <a:endParaRPr lang="en-US" altLang="ko-KR" sz="900" dirty="0"/>
          </a:p>
          <a:p>
            <a:pPr>
              <a:lnSpc>
                <a:spcPct val="200000"/>
              </a:lnSpc>
            </a:pPr>
            <a:r>
              <a:rPr lang="ko-KR" altLang="en-US" sz="900" dirty="0">
                <a:solidFill>
                  <a:schemeClr val="accent1">
                    <a:lumMod val="75000"/>
                  </a:schemeClr>
                </a:solidFill>
              </a:rPr>
              <a:t>리뷰관리</a:t>
            </a:r>
            <a:endParaRPr lang="en-US" altLang="ko-KR" sz="9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900" dirty="0"/>
              <a:t>문의하기</a:t>
            </a:r>
            <a:endParaRPr lang="en-US" altLang="ko-KR" sz="900" dirty="0"/>
          </a:p>
          <a:p>
            <a:pPr>
              <a:lnSpc>
                <a:spcPct val="200000"/>
              </a:lnSpc>
            </a:pPr>
            <a:endParaRPr lang="en-US" altLang="ko-KR" sz="900" dirty="0"/>
          </a:p>
          <a:p>
            <a:pPr>
              <a:lnSpc>
                <a:spcPct val="200000"/>
              </a:lnSpc>
            </a:pPr>
            <a:r>
              <a:rPr lang="ko-KR" altLang="en-US" sz="900" b="1" dirty="0"/>
              <a:t>혜택</a:t>
            </a:r>
            <a:endParaRPr lang="en-US" altLang="ko-KR" sz="900" b="1" dirty="0"/>
          </a:p>
          <a:p>
            <a:pPr>
              <a:lnSpc>
                <a:spcPct val="200000"/>
              </a:lnSpc>
            </a:pPr>
            <a:r>
              <a:rPr lang="ko-KR" altLang="en-US" sz="900" dirty="0"/>
              <a:t>할인쿠폰</a:t>
            </a:r>
            <a:endParaRPr lang="en-US" altLang="ko-KR" sz="900" dirty="0"/>
          </a:p>
          <a:p>
            <a:pPr>
              <a:lnSpc>
                <a:spcPct val="200000"/>
              </a:lnSpc>
            </a:pPr>
            <a:endParaRPr lang="en-US" altLang="ko-KR" sz="900" dirty="0"/>
          </a:p>
          <a:p>
            <a:pPr>
              <a:lnSpc>
                <a:spcPct val="200000"/>
              </a:lnSpc>
            </a:pPr>
            <a:r>
              <a:rPr lang="ko-KR" altLang="en-US" sz="900" b="1" dirty="0"/>
              <a:t>내 정보</a:t>
            </a:r>
            <a:endParaRPr lang="en-US" altLang="ko-KR" sz="900" b="1" dirty="0"/>
          </a:p>
          <a:p>
            <a:pPr>
              <a:lnSpc>
                <a:spcPct val="200000"/>
              </a:lnSpc>
            </a:pPr>
            <a:r>
              <a:rPr lang="ko-KR" altLang="en-US" sz="900" dirty="0"/>
              <a:t>개인정보확인</a:t>
            </a:r>
            <a:r>
              <a:rPr lang="en-US" altLang="ko-KR" sz="900" dirty="0"/>
              <a:t>/</a:t>
            </a:r>
            <a:r>
              <a:rPr lang="ko-KR" altLang="en-US" sz="900" dirty="0"/>
              <a:t>수정</a:t>
            </a:r>
          </a:p>
        </p:txBody>
      </p:sp>
      <p:pic>
        <p:nvPicPr>
          <p:cNvPr id="5124" name="Picture 4" descr="별점 5점. 5개의 리뷰 아이콘입니다. 노란색, 회색 피드백 속도 표시. 만족 골든 마크 | 프리미엄 벡터">
            <a:extLst>
              <a:ext uri="{FF2B5EF4-FFF2-40B4-BE49-F238E27FC236}">
                <a16:creationId xmlns:a16="http://schemas.microsoft.com/office/drawing/2014/main" id="{8F44718C-26BD-D2CA-1069-93207A85ED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4" t="42530" r="50197" b="41632"/>
          <a:stretch>
            <a:fillRect/>
          </a:stretch>
        </p:blipFill>
        <p:spPr bwMode="auto">
          <a:xfrm>
            <a:off x="5533454" y="4656149"/>
            <a:ext cx="1158658" cy="31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별점 5점. 5개의 리뷰 아이콘입니다. 노란색, 회색 피드백 속도 표시. 만족 골든 마크 | 프리미엄 벡터">
            <a:extLst>
              <a:ext uri="{FF2B5EF4-FFF2-40B4-BE49-F238E27FC236}">
                <a16:creationId xmlns:a16="http://schemas.microsoft.com/office/drawing/2014/main" id="{ECC8FC65-BFCE-3883-7C41-09CDB3182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5" t="25471" r="49723" b="61250"/>
          <a:stretch>
            <a:fillRect/>
          </a:stretch>
        </p:blipFill>
        <p:spPr bwMode="auto">
          <a:xfrm>
            <a:off x="5539131" y="3429826"/>
            <a:ext cx="1166934" cy="26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392908F9-84F9-93D7-57E0-D06166BF3006}"/>
              </a:ext>
            </a:extLst>
          </p:cNvPr>
          <p:cNvSpPr/>
          <p:nvPr/>
        </p:nvSpPr>
        <p:spPr>
          <a:xfrm>
            <a:off x="7311111" y="3236038"/>
            <a:ext cx="844633" cy="30369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리뷰 수정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1F36DF14-E8F1-E63B-9BCB-93384AC753B3}"/>
              </a:ext>
            </a:extLst>
          </p:cNvPr>
          <p:cNvSpPr/>
          <p:nvPr/>
        </p:nvSpPr>
        <p:spPr>
          <a:xfrm>
            <a:off x="7301573" y="4947390"/>
            <a:ext cx="844633" cy="30369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리뷰 삭제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023291EB-5C08-2933-CC8C-73D8638015CA}"/>
              </a:ext>
            </a:extLst>
          </p:cNvPr>
          <p:cNvSpPr/>
          <p:nvPr/>
        </p:nvSpPr>
        <p:spPr>
          <a:xfrm>
            <a:off x="7311111" y="4521384"/>
            <a:ext cx="844633" cy="30369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리뷰 수정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D505E17-BF17-DC73-B417-4EFE232B5DC0}"/>
              </a:ext>
            </a:extLst>
          </p:cNvPr>
          <p:cNvSpPr txBox="1"/>
          <p:nvPr/>
        </p:nvSpPr>
        <p:spPr>
          <a:xfrm>
            <a:off x="3959186" y="3322993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2022DC-410F-6C61-51F9-DE3A8E011E82}"/>
              </a:ext>
            </a:extLst>
          </p:cNvPr>
          <p:cNvSpPr txBox="1"/>
          <p:nvPr/>
        </p:nvSpPr>
        <p:spPr>
          <a:xfrm>
            <a:off x="5382128" y="3314360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9BA61A3-D120-C14A-5845-6521D6EFE07A}"/>
              </a:ext>
            </a:extLst>
          </p:cNvPr>
          <p:cNvSpPr txBox="1"/>
          <p:nvPr/>
        </p:nvSpPr>
        <p:spPr>
          <a:xfrm>
            <a:off x="7220895" y="3167390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D131B1E-41E8-9B46-8605-639445FC337D}"/>
              </a:ext>
            </a:extLst>
          </p:cNvPr>
          <p:cNvSpPr txBox="1"/>
          <p:nvPr/>
        </p:nvSpPr>
        <p:spPr>
          <a:xfrm>
            <a:off x="7202611" y="3570882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</a:p>
        </p:txBody>
      </p:sp>
      <p:pic>
        <p:nvPicPr>
          <p:cNvPr id="16" name="Picture 6" descr="장바구니 아이콘 쇼핑 가방 아이콘 검정색입니다. 스톡 벡터(로열티 프리) 2221874155 | Shutterstock">
            <a:extLst>
              <a:ext uri="{FF2B5EF4-FFF2-40B4-BE49-F238E27FC236}">
                <a16:creationId xmlns:a16="http://schemas.microsoft.com/office/drawing/2014/main" id="{4DD5EA8E-E61A-1507-5852-98E7A15B73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" t="17207" r="77401" b="22237"/>
          <a:stretch>
            <a:fillRect/>
          </a:stretch>
        </p:blipFill>
        <p:spPr bwMode="auto">
          <a:xfrm>
            <a:off x="8074672" y="1842430"/>
            <a:ext cx="358757" cy="32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589B45-BFE2-39D4-C3C0-E9C4E5356D75}"/>
              </a:ext>
            </a:extLst>
          </p:cNvPr>
          <p:cNvSpPr/>
          <p:nvPr/>
        </p:nvSpPr>
        <p:spPr>
          <a:xfrm>
            <a:off x="2425206" y="1620506"/>
            <a:ext cx="1115894" cy="7305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로고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C38F3E1-753F-01DD-8A73-C25432E2E9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5749" y="1872497"/>
            <a:ext cx="3480129" cy="27906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DBE9144-E117-9A96-881F-B1D485BE76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9809" y="1782632"/>
            <a:ext cx="491385" cy="421187"/>
          </a:xfrm>
          <a:prstGeom prst="rect">
            <a:avLst/>
          </a:prstGeom>
        </p:spPr>
      </p:pic>
      <p:pic>
        <p:nvPicPr>
          <p:cNvPr id="24" name="Picture 2" descr="콜센터 - 무료 연락개 아이콘">
            <a:extLst>
              <a:ext uri="{FF2B5EF4-FFF2-40B4-BE49-F238E27FC236}">
                <a16:creationId xmlns:a16="http://schemas.microsoft.com/office/drawing/2014/main" id="{666724A6-C589-DC27-9BCA-830CFD3A8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519" y="1867474"/>
            <a:ext cx="251504" cy="25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D71774D0-6710-048C-0712-28F33367BA24}"/>
              </a:ext>
            </a:extLst>
          </p:cNvPr>
          <p:cNvSpPr/>
          <p:nvPr/>
        </p:nvSpPr>
        <p:spPr>
          <a:xfrm>
            <a:off x="1524000" y="1623104"/>
            <a:ext cx="901206" cy="7385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카테고리</a:t>
            </a:r>
          </a:p>
        </p:txBody>
      </p:sp>
    </p:spTree>
    <p:extLst>
      <p:ext uri="{BB962C8B-B14F-4D97-AF65-F5344CB8AC3E}">
        <p14:creationId xmlns:p14="http://schemas.microsoft.com/office/powerpoint/2010/main" val="3079060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EB830-ED5C-0A11-DE0F-4D0E2C70F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7F3E8F5-0E70-F694-F8D1-66D74B070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345" y="1658530"/>
            <a:ext cx="9051307" cy="47350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94DAAA2-ADA6-2DD6-51CF-295A6B716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화면 </a:t>
            </a:r>
            <a:r>
              <a:rPr lang="en-US" altLang="ko-KR" dirty="0"/>
              <a:t>– </a:t>
            </a:r>
            <a:r>
              <a:rPr lang="ko-KR" altLang="en-US" dirty="0"/>
              <a:t>리뷰 관리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A74372-043B-75C2-51F0-FF91F4EC2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25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579624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09F98-C70B-21E1-F52E-C492B0EC0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CA7115-3DD0-42EE-3251-81CF684A9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스토리보드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FBE25D-A8DE-3BF8-9732-A94780C06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26</a:t>
            </a:fld>
            <a:endParaRPr lang="ko-KR" altLang="en-US" noProof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E3A2538-3FC8-9D93-A9A8-DEAD3B1B206D}"/>
              </a:ext>
            </a:extLst>
          </p:cNvPr>
          <p:cNvSpPr/>
          <p:nvPr/>
        </p:nvSpPr>
        <p:spPr>
          <a:xfrm>
            <a:off x="1524000" y="1627763"/>
            <a:ext cx="7067146" cy="4717913"/>
          </a:xfrm>
          <a:prstGeom prst="rect">
            <a:avLst/>
          </a:prstGeom>
          <a:noFill/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C68EE2-267D-E153-8910-E7A2F9B4C623}"/>
              </a:ext>
            </a:extLst>
          </p:cNvPr>
          <p:cNvSpPr/>
          <p:nvPr/>
        </p:nvSpPr>
        <p:spPr>
          <a:xfrm>
            <a:off x="9602821" y="1627763"/>
            <a:ext cx="2373755" cy="47179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rIns="36000" rtlCol="0" anchor="t"/>
          <a:lstStyle/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문의 작성 페이지로 이동</a:t>
            </a:r>
            <a:r>
              <a:rPr lang="en-US" altLang="ko-KR" sz="1100" dirty="0"/>
              <a:t>.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문의 내역</a:t>
            </a:r>
            <a:r>
              <a:rPr lang="en-US" altLang="ko-KR" sz="1100" dirty="0"/>
              <a:t>/</a:t>
            </a:r>
            <a:r>
              <a:rPr lang="ko-KR" altLang="en-US" sz="1100" dirty="0"/>
              <a:t>결과 페이지로 이동</a:t>
            </a:r>
            <a:r>
              <a:rPr lang="en-US" altLang="ko-KR" sz="1100" dirty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75A479-9868-466C-93AB-9118CB57290D}"/>
              </a:ext>
            </a:extLst>
          </p:cNvPr>
          <p:cNvSpPr/>
          <p:nvPr/>
        </p:nvSpPr>
        <p:spPr>
          <a:xfrm>
            <a:off x="9602821" y="1070042"/>
            <a:ext cx="2373755" cy="5577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고객문의 화면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027D5E3-162A-151E-19F5-368C5899CF04}"/>
              </a:ext>
            </a:extLst>
          </p:cNvPr>
          <p:cNvSpPr/>
          <p:nvPr/>
        </p:nvSpPr>
        <p:spPr>
          <a:xfrm>
            <a:off x="1523999" y="2358267"/>
            <a:ext cx="7067145" cy="39980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2CE58A-C15B-40CB-AB97-0F468DF3B2D0}"/>
              </a:ext>
            </a:extLst>
          </p:cNvPr>
          <p:cNvSpPr/>
          <p:nvPr/>
        </p:nvSpPr>
        <p:spPr>
          <a:xfrm>
            <a:off x="4019144" y="2680644"/>
            <a:ext cx="2076856" cy="6636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고객문의</a:t>
            </a:r>
            <a:endParaRPr lang="ko-KR" altLang="en-US" sz="14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28E3D90-A774-A72C-1688-A593FC0182FB}"/>
              </a:ext>
            </a:extLst>
          </p:cNvPr>
          <p:cNvSpPr/>
          <p:nvPr/>
        </p:nvSpPr>
        <p:spPr>
          <a:xfrm>
            <a:off x="5285858" y="3986719"/>
            <a:ext cx="1620283" cy="1467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문의 내역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2FD6019-D670-6491-022F-62B6CC413F65}"/>
              </a:ext>
            </a:extLst>
          </p:cNvPr>
          <p:cNvSpPr/>
          <p:nvPr/>
        </p:nvSpPr>
        <p:spPr>
          <a:xfrm>
            <a:off x="3226391" y="3986718"/>
            <a:ext cx="1620283" cy="1467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문의하기</a:t>
            </a:r>
          </a:p>
        </p:txBody>
      </p:sp>
      <p:pic>
        <p:nvPicPr>
          <p:cNvPr id="35" name="Picture 2" descr="콜센터 - 무료 연락개 아이콘">
            <a:extLst>
              <a:ext uri="{FF2B5EF4-FFF2-40B4-BE49-F238E27FC236}">
                <a16:creationId xmlns:a16="http://schemas.microsoft.com/office/drawing/2014/main" id="{20537357-FC3B-97B0-65B7-FF12AB634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014" y="4240011"/>
            <a:ext cx="499036" cy="49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스크립트 - 무료 사업개 아이콘">
            <a:extLst>
              <a:ext uri="{FF2B5EF4-FFF2-40B4-BE49-F238E27FC236}">
                <a16:creationId xmlns:a16="http://schemas.microsoft.com/office/drawing/2014/main" id="{7CDD2479-573D-2DCD-B20D-71D8BD19C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351" y="4184450"/>
            <a:ext cx="554597" cy="55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4C9E6A7-DFF2-08C1-E021-FE303979A230}"/>
              </a:ext>
            </a:extLst>
          </p:cNvPr>
          <p:cNvSpPr txBox="1"/>
          <p:nvPr/>
        </p:nvSpPr>
        <p:spPr>
          <a:xfrm>
            <a:off x="5305770" y="3986718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9D49DB7-DCA8-F750-15C1-36A75A8F01C5}"/>
              </a:ext>
            </a:extLst>
          </p:cNvPr>
          <p:cNvSpPr txBox="1"/>
          <p:nvPr/>
        </p:nvSpPr>
        <p:spPr>
          <a:xfrm>
            <a:off x="3167388" y="3986718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0784980-D897-71BB-B6DC-4896E519C6D7}"/>
              </a:ext>
            </a:extLst>
          </p:cNvPr>
          <p:cNvCxnSpPr>
            <a:cxnSpLocks/>
          </p:cNvCxnSpPr>
          <p:nvPr/>
        </p:nvCxnSpPr>
        <p:spPr>
          <a:xfrm>
            <a:off x="3718560" y="3645505"/>
            <a:ext cx="2736427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6" descr="장바구니 아이콘 쇼핑 가방 아이콘 검정색입니다. 스톡 벡터(로열티 프리) 2221874155 | Shutterstock">
            <a:extLst>
              <a:ext uri="{FF2B5EF4-FFF2-40B4-BE49-F238E27FC236}">
                <a16:creationId xmlns:a16="http://schemas.microsoft.com/office/drawing/2014/main" id="{0C1B7902-8508-56F2-D3DC-8CA874503E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" t="17207" r="77401" b="22237"/>
          <a:stretch>
            <a:fillRect/>
          </a:stretch>
        </p:blipFill>
        <p:spPr bwMode="auto">
          <a:xfrm>
            <a:off x="8074672" y="1842430"/>
            <a:ext cx="358757" cy="32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CBC4AB-EE72-2CB5-A09E-1D2A2679ED5B}"/>
              </a:ext>
            </a:extLst>
          </p:cNvPr>
          <p:cNvSpPr/>
          <p:nvPr/>
        </p:nvSpPr>
        <p:spPr>
          <a:xfrm>
            <a:off x="2425206" y="1620506"/>
            <a:ext cx="1115894" cy="7305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로고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B8E005A-0A4F-EF9F-2968-474F0E1AED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749" y="1872497"/>
            <a:ext cx="3480129" cy="2790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0958DA7-3048-19AE-B9C4-D235681D99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9809" y="1782632"/>
            <a:ext cx="491385" cy="421187"/>
          </a:xfrm>
          <a:prstGeom prst="rect">
            <a:avLst/>
          </a:prstGeom>
        </p:spPr>
      </p:pic>
      <p:pic>
        <p:nvPicPr>
          <p:cNvPr id="17" name="Picture 2" descr="콜센터 - 무료 연락개 아이콘">
            <a:extLst>
              <a:ext uri="{FF2B5EF4-FFF2-40B4-BE49-F238E27FC236}">
                <a16:creationId xmlns:a16="http://schemas.microsoft.com/office/drawing/2014/main" id="{979BAA16-F453-36FC-233D-7E9FC984D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519" y="1867474"/>
            <a:ext cx="251504" cy="25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4C17DFA-C5EB-6098-BED9-F863E6A07DD5}"/>
              </a:ext>
            </a:extLst>
          </p:cNvPr>
          <p:cNvSpPr/>
          <p:nvPr/>
        </p:nvSpPr>
        <p:spPr>
          <a:xfrm>
            <a:off x="1524000" y="1623104"/>
            <a:ext cx="901206" cy="7385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카테고리</a:t>
            </a:r>
          </a:p>
        </p:txBody>
      </p:sp>
    </p:spTree>
    <p:extLst>
      <p:ext uri="{BB962C8B-B14F-4D97-AF65-F5344CB8AC3E}">
        <p14:creationId xmlns:p14="http://schemas.microsoft.com/office/powerpoint/2010/main" val="2351407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53CDB-7B41-CC4F-62E3-DA4CF9944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소프트웨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6F3DEC0-9813-B484-542C-220E519E4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345" y="1642996"/>
            <a:ext cx="9051307" cy="47350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C2E9817-0825-1028-9EA3-40042FE21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화면 </a:t>
            </a:r>
            <a:r>
              <a:rPr lang="en-US" altLang="ko-KR" dirty="0"/>
              <a:t>– </a:t>
            </a:r>
            <a:r>
              <a:rPr lang="ko-KR" altLang="en-US" dirty="0"/>
              <a:t>고객문의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528073-6B30-B870-DF15-3003086E6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27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395944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64687-C101-01AA-BE08-DDF5F2504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C70EF4-B886-D7AE-D1E8-2DA31E945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스토리보드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C31435-58A3-A19F-97B4-A5477C982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28</a:t>
            </a:fld>
            <a:endParaRPr lang="ko-KR" altLang="en-US" noProof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AC4A709-67CE-D12B-B8D5-B263150CBFAE}"/>
              </a:ext>
            </a:extLst>
          </p:cNvPr>
          <p:cNvSpPr/>
          <p:nvPr/>
        </p:nvSpPr>
        <p:spPr>
          <a:xfrm>
            <a:off x="1524000" y="1627763"/>
            <a:ext cx="7067146" cy="4717913"/>
          </a:xfrm>
          <a:prstGeom prst="rect">
            <a:avLst/>
          </a:prstGeom>
          <a:noFill/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19BE9C-EB76-05AE-3CF8-0D9E183F6C09}"/>
              </a:ext>
            </a:extLst>
          </p:cNvPr>
          <p:cNvSpPr/>
          <p:nvPr/>
        </p:nvSpPr>
        <p:spPr>
          <a:xfrm>
            <a:off x="9602821" y="1627763"/>
            <a:ext cx="2373755" cy="47179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rIns="36000" rtlCol="0" anchor="t"/>
          <a:lstStyle/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9AD94A3-0596-2428-AF88-F1665AD8E2FB}"/>
              </a:ext>
            </a:extLst>
          </p:cNvPr>
          <p:cNvSpPr/>
          <p:nvPr/>
        </p:nvSpPr>
        <p:spPr>
          <a:xfrm>
            <a:off x="9602821" y="1070042"/>
            <a:ext cx="2373755" cy="5577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문의 작성 화면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B464E0B-7E82-27E5-E097-6F17CACE6BD6}"/>
              </a:ext>
            </a:extLst>
          </p:cNvPr>
          <p:cNvSpPr/>
          <p:nvPr/>
        </p:nvSpPr>
        <p:spPr>
          <a:xfrm>
            <a:off x="2898988" y="2435156"/>
            <a:ext cx="4348480" cy="3823404"/>
          </a:xfrm>
          <a:prstGeom prst="roundRect">
            <a:avLst>
              <a:gd name="adj" fmla="val 9404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8ECB16-453A-C325-D95A-357EE4416E9C}"/>
              </a:ext>
            </a:extLst>
          </p:cNvPr>
          <p:cNvSpPr/>
          <p:nvPr/>
        </p:nvSpPr>
        <p:spPr>
          <a:xfrm>
            <a:off x="4506823" y="2598714"/>
            <a:ext cx="1101496" cy="2947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문의 작성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45E453-765A-F613-E7D9-86B4F7D972BC}"/>
              </a:ext>
            </a:extLst>
          </p:cNvPr>
          <p:cNvSpPr/>
          <p:nvPr/>
        </p:nvSpPr>
        <p:spPr>
          <a:xfrm>
            <a:off x="3174508" y="3033589"/>
            <a:ext cx="3766126" cy="24050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>
                <a:solidFill>
                  <a:schemeClr val="bg1">
                    <a:lumMod val="65000"/>
                  </a:schemeClr>
                </a:solidFill>
              </a:rPr>
              <a:t>제목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710132-544A-09D3-03D6-307CB9A729B2}"/>
              </a:ext>
            </a:extLst>
          </p:cNvPr>
          <p:cNvSpPr/>
          <p:nvPr/>
        </p:nvSpPr>
        <p:spPr>
          <a:xfrm>
            <a:off x="3174506" y="3385647"/>
            <a:ext cx="3766128" cy="184459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ko-KR" altLang="en-US" sz="1100">
                <a:solidFill>
                  <a:schemeClr val="bg1">
                    <a:lumMod val="65000"/>
                  </a:schemeClr>
                </a:solidFill>
              </a:rPr>
              <a:t>내용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0A5CFF4-CCD5-BA6D-BE2B-824A250AB995}"/>
              </a:ext>
            </a:extLst>
          </p:cNvPr>
          <p:cNvSpPr/>
          <p:nvPr/>
        </p:nvSpPr>
        <p:spPr>
          <a:xfrm>
            <a:off x="6089650" y="5814697"/>
            <a:ext cx="844633" cy="30369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문의하기</a:t>
            </a:r>
          </a:p>
        </p:txBody>
      </p:sp>
      <p:pic>
        <p:nvPicPr>
          <p:cNvPr id="6" name="Picture 6" descr="장바구니 아이콘 쇼핑 가방 아이콘 검정색입니다. 스톡 벡터(로열티 프리) 2221874155 | Shutterstock">
            <a:extLst>
              <a:ext uri="{FF2B5EF4-FFF2-40B4-BE49-F238E27FC236}">
                <a16:creationId xmlns:a16="http://schemas.microsoft.com/office/drawing/2014/main" id="{4DF5A361-5267-6096-CC9C-CA2B3D62EE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" t="17207" r="77401" b="22237"/>
          <a:stretch>
            <a:fillRect/>
          </a:stretch>
        </p:blipFill>
        <p:spPr bwMode="auto">
          <a:xfrm>
            <a:off x="8074672" y="1842430"/>
            <a:ext cx="358757" cy="32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7002F60-E0DA-93A9-8D46-A8F078697EDC}"/>
              </a:ext>
            </a:extLst>
          </p:cNvPr>
          <p:cNvSpPr/>
          <p:nvPr/>
        </p:nvSpPr>
        <p:spPr>
          <a:xfrm>
            <a:off x="2425206" y="1620506"/>
            <a:ext cx="1115894" cy="7305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로고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E387369-024D-71C6-D326-732FB446B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749" y="1872497"/>
            <a:ext cx="3480129" cy="2790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7514A82-3448-E5F0-10BD-AD3BC6606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809" y="1782632"/>
            <a:ext cx="491385" cy="421187"/>
          </a:xfrm>
          <a:prstGeom prst="rect">
            <a:avLst/>
          </a:prstGeom>
        </p:spPr>
      </p:pic>
      <p:pic>
        <p:nvPicPr>
          <p:cNvPr id="12" name="Picture 2" descr="콜센터 - 무료 연락개 아이콘">
            <a:extLst>
              <a:ext uri="{FF2B5EF4-FFF2-40B4-BE49-F238E27FC236}">
                <a16:creationId xmlns:a16="http://schemas.microsoft.com/office/drawing/2014/main" id="{9C53A445-9766-899D-3CEF-F43436FB6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519" y="1867474"/>
            <a:ext cx="251504" cy="25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75892EF-6153-2011-64C1-B4D7C57DCFBD}"/>
              </a:ext>
            </a:extLst>
          </p:cNvPr>
          <p:cNvSpPr/>
          <p:nvPr/>
        </p:nvSpPr>
        <p:spPr>
          <a:xfrm>
            <a:off x="1524000" y="1623104"/>
            <a:ext cx="901206" cy="7385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카테고리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0CFE49F-138E-934A-36F3-2CE867753803}"/>
              </a:ext>
            </a:extLst>
          </p:cNvPr>
          <p:cNvCxnSpPr/>
          <p:nvPr/>
        </p:nvCxnSpPr>
        <p:spPr>
          <a:xfrm>
            <a:off x="1524000" y="2351010"/>
            <a:ext cx="70671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286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ADF91-D21C-F54E-8518-D4C2B8B59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소프트웨어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EF51EE7-E982-49DD-8BC0-6A57DAFC4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345" y="1621324"/>
            <a:ext cx="9051307" cy="47350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9760DD9-BFC1-AAF6-1B79-70203AE2F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화면 </a:t>
            </a:r>
            <a:r>
              <a:rPr lang="en-US" altLang="ko-KR" dirty="0"/>
              <a:t>– </a:t>
            </a:r>
            <a:r>
              <a:rPr lang="ko-KR" altLang="en-US" dirty="0"/>
              <a:t>문의 작성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9FFD31-2F8F-33F0-20C2-CB9E92069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29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030857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40A089-6F92-48C5-7AEE-098F0AD27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 </a:t>
            </a:r>
            <a:r>
              <a:rPr lang="en-US" altLang="ko-KR" dirty="0"/>
              <a:t>– </a:t>
            </a:r>
            <a:r>
              <a:rPr lang="ko-KR" altLang="en-US" dirty="0"/>
              <a:t>소개 및 목적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75915FD-1EA7-64C6-45D2-28B69F79D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4574" y="2978623"/>
            <a:ext cx="5413308" cy="1235075"/>
          </a:xfrm>
        </p:spPr>
        <p:txBody>
          <a:bodyPr>
            <a:normAutofit/>
          </a:bodyPr>
          <a:lstStyle/>
          <a:p>
            <a:pPr marL="180975" indent="-180975"/>
            <a:r>
              <a:rPr lang="ko-KR" altLang="en-US" sz="2000" dirty="0"/>
              <a:t>게임 팩</a:t>
            </a:r>
            <a:r>
              <a:rPr lang="en-US" altLang="ko-KR" sz="2000" dirty="0"/>
              <a:t>/</a:t>
            </a:r>
            <a:r>
              <a:rPr lang="ko-KR" altLang="en-US" sz="2000" dirty="0"/>
              <a:t>카트리지를 손쉽고 안전하게 구매</a:t>
            </a:r>
            <a:endParaRPr lang="en-US" altLang="ko-KR" sz="2000" dirty="0"/>
          </a:p>
          <a:p>
            <a:pPr marL="180975" indent="-180975"/>
            <a:r>
              <a:rPr lang="ko-KR" altLang="en-US" sz="2000" dirty="0"/>
              <a:t>할인을 통해 저렴하게 게임 팩</a:t>
            </a:r>
            <a:r>
              <a:rPr lang="en-US" altLang="ko-KR" sz="2000" dirty="0"/>
              <a:t>/</a:t>
            </a:r>
            <a:r>
              <a:rPr lang="ko-KR" altLang="en-US" sz="2000" dirty="0"/>
              <a:t>카트리지를 구매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436B31C-2E21-AD35-883D-66D6DF0A8D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9663" y="2978623"/>
            <a:ext cx="5157787" cy="1235075"/>
          </a:xfrm>
        </p:spPr>
        <p:txBody>
          <a:bodyPr>
            <a:normAutofit/>
          </a:bodyPr>
          <a:lstStyle/>
          <a:p>
            <a:pPr marL="180975" indent="-180975"/>
            <a:r>
              <a:rPr lang="ko-KR" altLang="en-US" sz="2000" dirty="0"/>
              <a:t>게임 팩</a:t>
            </a:r>
            <a:r>
              <a:rPr lang="en-US" altLang="ko-KR" sz="2000" dirty="0"/>
              <a:t>/</a:t>
            </a:r>
            <a:r>
              <a:rPr lang="ko-KR" altLang="en-US" sz="2000" dirty="0"/>
              <a:t>카트리지 </a:t>
            </a:r>
            <a:r>
              <a:rPr lang="ko-KR" altLang="en-US" sz="2000" dirty="0" err="1"/>
              <a:t>컬렉터</a:t>
            </a:r>
            <a:r>
              <a:rPr lang="ko-KR" altLang="en-US" sz="2000" dirty="0"/>
              <a:t> 욕구 충족</a:t>
            </a:r>
            <a:endParaRPr lang="en-US" altLang="ko-KR" sz="2000" dirty="0"/>
          </a:p>
          <a:p>
            <a:pPr marL="180975" indent="-180975"/>
            <a:r>
              <a:rPr lang="ko-KR" altLang="en-US" sz="2000" dirty="0"/>
              <a:t>할인된 가격을 원하는 게이머의 니즈 충족</a:t>
            </a:r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3E3C4A-37D6-815E-1A80-E0B049C87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3</a:t>
            </a:fld>
            <a:endParaRPr lang="ko-KR" altLang="en-US" noProof="0"/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B582C34C-9EB9-E48A-6BA9-87F0799962AD}"/>
              </a:ext>
            </a:extLst>
          </p:cNvPr>
          <p:cNvSpPr txBox="1">
            <a:spLocks/>
          </p:cNvSpPr>
          <p:nvPr/>
        </p:nvSpPr>
        <p:spPr>
          <a:xfrm>
            <a:off x="830263" y="2306197"/>
            <a:ext cx="5156200" cy="6413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2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24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20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4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8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SzPct val="7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1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/>
            <a:r>
              <a:rPr lang="ko-KR" altLang="en-US" dirty="0"/>
              <a:t>소개</a:t>
            </a:r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631DCF44-91FD-E60F-ACC9-B4D0A58F51DE}"/>
              </a:ext>
            </a:extLst>
          </p:cNvPr>
          <p:cNvSpPr txBox="1">
            <a:spLocks/>
          </p:cNvSpPr>
          <p:nvPr/>
        </p:nvSpPr>
        <p:spPr>
          <a:xfrm>
            <a:off x="6189663" y="2306198"/>
            <a:ext cx="5157787" cy="6413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2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24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20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4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8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SzPct val="7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1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/>
            <a:r>
              <a:rPr lang="ko-KR" altLang="en-US" dirty="0"/>
              <a:t>목적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E51499B-2765-809B-31B1-C25E719B0C8D}"/>
              </a:ext>
            </a:extLst>
          </p:cNvPr>
          <p:cNvCxnSpPr>
            <a:cxnSpLocks/>
          </p:cNvCxnSpPr>
          <p:nvPr/>
        </p:nvCxnSpPr>
        <p:spPr>
          <a:xfrm>
            <a:off x="2485823" y="2947548"/>
            <a:ext cx="18482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BAC8E1E-D9EC-E762-DBFE-AEEAB1F3824E}"/>
              </a:ext>
            </a:extLst>
          </p:cNvPr>
          <p:cNvCxnSpPr>
            <a:cxnSpLocks/>
          </p:cNvCxnSpPr>
          <p:nvPr/>
        </p:nvCxnSpPr>
        <p:spPr>
          <a:xfrm>
            <a:off x="7844429" y="2947548"/>
            <a:ext cx="18482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닌텐도 스위치 게임 구매 시 패키지판(카트리지)과 E숍 다운로드판 차이점">
            <a:extLst>
              <a:ext uri="{FF2B5EF4-FFF2-40B4-BE49-F238E27FC236}">
                <a16:creationId xmlns:a16="http://schemas.microsoft.com/office/drawing/2014/main" id="{EF5FAC7B-CEC8-571B-C6BF-0643140E3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023" y="4099737"/>
            <a:ext cx="3222680" cy="21445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스페이스쉴드 콘솔 게임 타이틀 18종 수납 정리 거치대 - 주변기기 | 쿠팡">
            <a:extLst>
              <a:ext uri="{FF2B5EF4-FFF2-40B4-BE49-F238E27FC236}">
                <a16:creationId xmlns:a16="http://schemas.microsoft.com/office/drawing/2014/main" id="{FA9B3B43-601D-0185-0AE4-145C0A6AB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84" y="4099737"/>
            <a:ext cx="2144543" cy="21445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F18190-F8DD-77B5-E40E-730A056F9587}"/>
              </a:ext>
            </a:extLst>
          </p:cNvPr>
          <p:cNvSpPr txBox="1">
            <a:spLocks/>
          </p:cNvSpPr>
          <p:nvPr/>
        </p:nvSpPr>
        <p:spPr>
          <a:xfrm>
            <a:off x="2974118" y="1791579"/>
            <a:ext cx="6024690" cy="641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2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24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20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4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8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SzPct val="7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1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/>
            <a:r>
              <a:rPr lang="en-US" altLang="ko-KR" dirty="0" err="1">
                <a:ln>
                  <a:solidFill>
                    <a:schemeClr val="tx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EaGCart</a:t>
            </a:r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=</a:t>
            </a:r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-KR" u="sng" dirty="0">
                <a:ln>
                  <a:solidFill>
                    <a:schemeClr val="tx1"/>
                  </a:solidFill>
                </a:ln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Ea</a:t>
            </a:r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sy</a:t>
            </a:r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+</a:t>
            </a:r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-KR" u="sng" dirty="0">
                <a:ln>
                  <a:solidFill>
                    <a:schemeClr val="tx1"/>
                  </a:solidFill>
                </a:ln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ame</a:t>
            </a:r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+</a:t>
            </a:r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-KR" u="sng" dirty="0">
                <a:ln>
                  <a:solidFill>
                    <a:schemeClr val="tx1"/>
                  </a:solidFill>
                </a:ln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Cart</a:t>
            </a:r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ridge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accent4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4608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4581D-F54C-8E6A-6887-DD7B1E321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FF8286-D247-94BF-57A4-4BC764C1E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스토리보드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92BF1F-2737-3486-7F4D-239EE4996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30</a:t>
            </a:fld>
            <a:endParaRPr lang="ko-KR" altLang="en-US" noProof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F067DEB-E154-3FA6-F805-9E6660244210}"/>
              </a:ext>
            </a:extLst>
          </p:cNvPr>
          <p:cNvSpPr/>
          <p:nvPr/>
        </p:nvSpPr>
        <p:spPr>
          <a:xfrm>
            <a:off x="1524000" y="1627763"/>
            <a:ext cx="7067146" cy="4717913"/>
          </a:xfrm>
          <a:prstGeom prst="rect">
            <a:avLst/>
          </a:prstGeom>
          <a:noFill/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5654C96-0A64-A6F0-C52F-79E9C916230F}"/>
              </a:ext>
            </a:extLst>
          </p:cNvPr>
          <p:cNvSpPr/>
          <p:nvPr/>
        </p:nvSpPr>
        <p:spPr>
          <a:xfrm>
            <a:off x="9602821" y="1627763"/>
            <a:ext cx="2373755" cy="47179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rIns="36000" rtlCol="0" anchor="t"/>
          <a:lstStyle/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문의 결과 한눈에 확인 가능</a:t>
            </a:r>
            <a:r>
              <a:rPr lang="en-US" altLang="ko-KR" sz="1100" dirty="0"/>
              <a:t>.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문의 내용 페이지로 이동하여</a:t>
            </a:r>
            <a:r>
              <a:rPr lang="en-US" altLang="ko-KR" sz="1100" dirty="0"/>
              <a:t> </a:t>
            </a:r>
            <a:r>
              <a:rPr lang="ko-KR" altLang="en-US" sz="1100" dirty="0"/>
              <a:t>문의 내용과 답변 내용 확인</a:t>
            </a:r>
            <a:r>
              <a:rPr lang="en-US" altLang="ko-KR" sz="1100" dirty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342F0DF-9860-09B4-8F87-A7A3F028E40A}"/>
              </a:ext>
            </a:extLst>
          </p:cNvPr>
          <p:cNvSpPr/>
          <p:nvPr/>
        </p:nvSpPr>
        <p:spPr>
          <a:xfrm>
            <a:off x="9602821" y="1070042"/>
            <a:ext cx="2373755" cy="5577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문의 내역 화면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6BFC984-F779-8F03-0A9B-2BC3220ED967}"/>
              </a:ext>
            </a:extLst>
          </p:cNvPr>
          <p:cNvSpPr/>
          <p:nvPr/>
        </p:nvSpPr>
        <p:spPr>
          <a:xfrm>
            <a:off x="1530642" y="2351010"/>
            <a:ext cx="7067145" cy="40053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B90E87-A0DE-B255-6943-223890F26C94}"/>
              </a:ext>
            </a:extLst>
          </p:cNvPr>
          <p:cNvSpPr/>
          <p:nvPr/>
        </p:nvSpPr>
        <p:spPr>
          <a:xfrm>
            <a:off x="4019144" y="2680644"/>
            <a:ext cx="2076856" cy="4144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문의 내역</a:t>
            </a:r>
            <a:endParaRPr lang="ko-KR" altLang="en-US" sz="1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7C81DFB-254C-DD43-6C9D-533AA53C279A}"/>
              </a:ext>
            </a:extLst>
          </p:cNvPr>
          <p:cNvSpPr/>
          <p:nvPr/>
        </p:nvSpPr>
        <p:spPr>
          <a:xfrm>
            <a:off x="3174508" y="3382376"/>
            <a:ext cx="3766126" cy="67126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03B07FB-6C0F-DE5C-9469-6B068D4163D5}"/>
              </a:ext>
            </a:extLst>
          </p:cNvPr>
          <p:cNvSpPr/>
          <p:nvPr/>
        </p:nvSpPr>
        <p:spPr>
          <a:xfrm>
            <a:off x="3271772" y="3477093"/>
            <a:ext cx="582255" cy="484681"/>
          </a:xfrm>
          <a:prstGeom prst="roundRect">
            <a:avLst/>
          </a:prstGeom>
          <a:solidFill>
            <a:srgbClr val="FFDBDB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+mj-ea"/>
                <a:ea typeface="+mj-ea"/>
              </a:rPr>
              <a:t>대기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50EA7B3-27EB-644C-6960-5209C8465F3C}"/>
              </a:ext>
            </a:extLst>
          </p:cNvPr>
          <p:cNvSpPr/>
          <p:nvPr/>
        </p:nvSpPr>
        <p:spPr>
          <a:xfrm>
            <a:off x="3951291" y="3485531"/>
            <a:ext cx="1869312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1000" dirty="0"/>
              <a:t>문의 제목</a:t>
            </a:r>
            <a:r>
              <a:rPr lang="en-US" altLang="ko-KR" sz="1000" dirty="0"/>
              <a:t>~</a:t>
            </a:r>
            <a:r>
              <a:rPr lang="ko-KR" altLang="en-US" sz="1000" dirty="0"/>
              <a:t>내용</a:t>
            </a:r>
            <a:r>
              <a:rPr lang="en-US" altLang="ko-KR" sz="1000" dirty="0"/>
              <a:t>$#*$%&amp;#@*(%</a:t>
            </a:r>
            <a:endParaRPr lang="ko-KR" altLang="en-US" sz="1000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9E1E410-1B1F-2695-A048-1683BD4D88B2}"/>
              </a:ext>
            </a:extLst>
          </p:cNvPr>
          <p:cNvSpPr/>
          <p:nvPr/>
        </p:nvSpPr>
        <p:spPr>
          <a:xfrm>
            <a:off x="6259384" y="3477094"/>
            <a:ext cx="582255" cy="48468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050">
                <a:solidFill>
                  <a:schemeClr val="bg1"/>
                </a:solidFill>
              </a:rPr>
              <a:t>확인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07FE83C-8C38-5DC1-7CF0-4596CEE0CE45}"/>
              </a:ext>
            </a:extLst>
          </p:cNvPr>
          <p:cNvCxnSpPr>
            <a:cxnSpLocks/>
          </p:cNvCxnSpPr>
          <p:nvPr/>
        </p:nvCxnSpPr>
        <p:spPr>
          <a:xfrm>
            <a:off x="3732107" y="3198465"/>
            <a:ext cx="2736427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C0A8878-3C95-8E6D-1A40-18F46557B94A}"/>
              </a:ext>
            </a:extLst>
          </p:cNvPr>
          <p:cNvSpPr/>
          <p:nvPr/>
        </p:nvSpPr>
        <p:spPr>
          <a:xfrm>
            <a:off x="3942899" y="3660298"/>
            <a:ext cx="2229344" cy="326421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문의일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: 2025-11-03</a:t>
            </a:r>
          </a:p>
          <a:p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답변일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: -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28EE81-40EE-0CB6-5814-44198EBBEEA7}"/>
              </a:ext>
            </a:extLst>
          </p:cNvPr>
          <p:cNvSpPr/>
          <p:nvPr/>
        </p:nvSpPr>
        <p:spPr>
          <a:xfrm>
            <a:off x="3174508" y="4156799"/>
            <a:ext cx="3766126" cy="67126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4DA8B69-9CFD-0FCD-F0F6-5F4A77E16A59}"/>
              </a:ext>
            </a:extLst>
          </p:cNvPr>
          <p:cNvSpPr/>
          <p:nvPr/>
        </p:nvSpPr>
        <p:spPr>
          <a:xfrm>
            <a:off x="3271772" y="4251516"/>
            <a:ext cx="582255" cy="484681"/>
          </a:xfrm>
          <a:prstGeom prst="roundRect">
            <a:avLst/>
          </a:prstGeom>
          <a:solidFill>
            <a:srgbClr val="E3F7E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+mj-ea"/>
                <a:ea typeface="+mj-ea"/>
              </a:rPr>
              <a:t>완료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E0BE45D-DAFC-FD16-F457-A054E8280942}"/>
              </a:ext>
            </a:extLst>
          </p:cNvPr>
          <p:cNvSpPr/>
          <p:nvPr/>
        </p:nvSpPr>
        <p:spPr>
          <a:xfrm>
            <a:off x="3951291" y="4259954"/>
            <a:ext cx="1869312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1000" dirty="0"/>
              <a:t>문의 </a:t>
            </a:r>
            <a:r>
              <a:rPr lang="ko-KR" altLang="en-US" sz="1000" dirty="0" err="1"/>
              <a:t>제목가나다라마바사아자차</a:t>
            </a:r>
            <a:endParaRPr lang="ko-KR" altLang="en-US" sz="1000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354C3F5D-211D-EC4A-B1A0-6E6E37E08FCE}"/>
              </a:ext>
            </a:extLst>
          </p:cNvPr>
          <p:cNvSpPr/>
          <p:nvPr/>
        </p:nvSpPr>
        <p:spPr>
          <a:xfrm>
            <a:off x="6259384" y="4251517"/>
            <a:ext cx="582255" cy="48468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050">
                <a:solidFill>
                  <a:schemeClr val="bg1"/>
                </a:solidFill>
              </a:rPr>
              <a:t>확인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5BF1F0C9-2762-21BD-7884-FFBBC0EEAFE6}"/>
              </a:ext>
            </a:extLst>
          </p:cNvPr>
          <p:cNvSpPr/>
          <p:nvPr/>
        </p:nvSpPr>
        <p:spPr>
          <a:xfrm>
            <a:off x="3942899" y="4434721"/>
            <a:ext cx="2229344" cy="326421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문의일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: 2025-10-17</a:t>
            </a:r>
          </a:p>
          <a:p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답변일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: 2025-10-20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C3426E8-409B-37EF-89BF-657AA823F9ED}"/>
              </a:ext>
            </a:extLst>
          </p:cNvPr>
          <p:cNvSpPr/>
          <p:nvPr/>
        </p:nvSpPr>
        <p:spPr>
          <a:xfrm>
            <a:off x="3174508" y="4890021"/>
            <a:ext cx="3766126" cy="67126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0A70163B-6EE5-F244-802B-81F95EC64A95}"/>
              </a:ext>
            </a:extLst>
          </p:cNvPr>
          <p:cNvSpPr/>
          <p:nvPr/>
        </p:nvSpPr>
        <p:spPr>
          <a:xfrm>
            <a:off x="3271772" y="4984738"/>
            <a:ext cx="582255" cy="484681"/>
          </a:xfrm>
          <a:prstGeom prst="roundRect">
            <a:avLst/>
          </a:prstGeom>
          <a:solidFill>
            <a:srgbClr val="E3F7E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+mj-ea"/>
                <a:ea typeface="+mj-ea"/>
              </a:rPr>
              <a:t>완료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FABE16A4-BD40-254B-30F3-03EA98A4884C}"/>
              </a:ext>
            </a:extLst>
          </p:cNvPr>
          <p:cNvSpPr/>
          <p:nvPr/>
        </p:nvSpPr>
        <p:spPr>
          <a:xfrm>
            <a:off x="3951291" y="4993176"/>
            <a:ext cx="1869312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1000" dirty="0"/>
              <a:t>문의 제목</a:t>
            </a:r>
            <a:r>
              <a:rPr lang="en-US" altLang="ko-KR" sz="1000" dirty="0"/>
              <a:t>~</a:t>
            </a:r>
            <a:r>
              <a:rPr lang="ko-KR" altLang="en-US" sz="1000" dirty="0"/>
              <a:t>내용</a:t>
            </a:r>
            <a:r>
              <a:rPr lang="en-US" altLang="ko-KR" sz="1000" dirty="0"/>
              <a:t>~~4341345315</a:t>
            </a:r>
            <a:endParaRPr lang="ko-KR" altLang="en-US" sz="1000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3C73704F-1D58-4E2D-0C4E-1A0CDAC7E98D}"/>
              </a:ext>
            </a:extLst>
          </p:cNvPr>
          <p:cNvSpPr/>
          <p:nvPr/>
        </p:nvSpPr>
        <p:spPr>
          <a:xfrm>
            <a:off x="6259384" y="4984739"/>
            <a:ext cx="582255" cy="48468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050">
                <a:solidFill>
                  <a:schemeClr val="bg1"/>
                </a:solidFill>
              </a:rPr>
              <a:t>확인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E89AE858-25EE-1DD4-F13F-B663E98025E7}"/>
              </a:ext>
            </a:extLst>
          </p:cNvPr>
          <p:cNvSpPr/>
          <p:nvPr/>
        </p:nvSpPr>
        <p:spPr>
          <a:xfrm>
            <a:off x="3942899" y="5167943"/>
            <a:ext cx="2229344" cy="326421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문의일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: 2025-10-03</a:t>
            </a:r>
          </a:p>
          <a:p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답변일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: 2025-10-10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D420901-47B0-D360-2739-8817EE221EF7}"/>
              </a:ext>
            </a:extLst>
          </p:cNvPr>
          <p:cNvSpPr txBox="1"/>
          <p:nvPr/>
        </p:nvSpPr>
        <p:spPr>
          <a:xfrm>
            <a:off x="6194132" y="3398688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59311E5-E3A1-A953-C6BF-C92509EE0DEB}"/>
              </a:ext>
            </a:extLst>
          </p:cNvPr>
          <p:cNvSpPr txBox="1"/>
          <p:nvPr/>
        </p:nvSpPr>
        <p:spPr>
          <a:xfrm>
            <a:off x="3174508" y="3398688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pic>
        <p:nvPicPr>
          <p:cNvPr id="14" name="Picture 6" descr="장바구니 아이콘 쇼핑 가방 아이콘 검정색입니다. 스톡 벡터(로열티 프리) 2221874155 | Shutterstock">
            <a:extLst>
              <a:ext uri="{FF2B5EF4-FFF2-40B4-BE49-F238E27FC236}">
                <a16:creationId xmlns:a16="http://schemas.microsoft.com/office/drawing/2014/main" id="{5E67AE1E-DE58-1FFC-E921-9E7A0F9B3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" t="17207" r="77401" b="22237"/>
          <a:stretch>
            <a:fillRect/>
          </a:stretch>
        </p:blipFill>
        <p:spPr bwMode="auto">
          <a:xfrm>
            <a:off x="8074672" y="1842430"/>
            <a:ext cx="358757" cy="32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097EF8-60C4-78D1-2254-5CCA1C88C85B}"/>
              </a:ext>
            </a:extLst>
          </p:cNvPr>
          <p:cNvSpPr/>
          <p:nvPr/>
        </p:nvSpPr>
        <p:spPr>
          <a:xfrm>
            <a:off x="2425206" y="1620506"/>
            <a:ext cx="1115894" cy="7305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로고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ECBAD3B-0551-0CF2-FDC6-CDF3E04A0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749" y="1872497"/>
            <a:ext cx="3480129" cy="27906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198047-CADC-C3A2-A93D-368E5F877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809" y="1782632"/>
            <a:ext cx="491385" cy="421187"/>
          </a:xfrm>
          <a:prstGeom prst="rect">
            <a:avLst/>
          </a:prstGeom>
        </p:spPr>
      </p:pic>
      <p:pic>
        <p:nvPicPr>
          <p:cNvPr id="22" name="Picture 2" descr="콜센터 - 무료 연락개 아이콘">
            <a:extLst>
              <a:ext uri="{FF2B5EF4-FFF2-40B4-BE49-F238E27FC236}">
                <a16:creationId xmlns:a16="http://schemas.microsoft.com/office/drawing/2014/main" id="{B3F3E9DE-563F-F843-EB82-64EA3E6A3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519" y="1867474"/>
            <a:ext cx="251504" cy="25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3F147977-1803-0732-1CA4-89735D372007}"/>
              </a:ext>
            </a:extLst>
          </p:cNvPr>
          <p:cNvSpPr/>
          <p:nvPr/>
        </p:nvSpPr>
        <p:spPr>
          <a:xfrm>
            <a:off x="1524000" y="1623104"/>
            <a:ext cx="901206" cy="7385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카테고리</a:t>
            </a:r>
          </a:p>
        </p:txBody>
      </p:sp>
    </p:spTree>
    <p:extLst>
      <p:ext uri="{BB962C8B-B14F-4D97-AF65-F5344CB8AC3E}">
        <p14:creationId xmlns:p14="http://schemas.microsoft.com/office/powerpoint/2010/main" val="29861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C5D9D-CCFA-2B53-8BA1-94B51072E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소프트웨어, 운영 체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3D2A326-B2C6-BDC3-D4A3-657959CD1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345" y="1621325"/>
            <a:ext cx="9051306" cy="47350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7917BFB-0186-8626-7584-87847C406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화면 </a:t>
            </a:r>
            <a:r>
              <a:rPr lang="en-US" altLang="ko-KR" dirty="0"/>
              <a:t>– </a:t>
            </a:r>
            <a:r>
              <a:rPr lang="ko-KR" altLang="en-US" dirty="0"/>
              <a:t>문의 내역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E1F80C-EE0E-4B50-4BF1-165E83113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31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895204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818A9-A277-89C9-6F82-218FDAC52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9B9128-2C08-D618-A7F8-2034DC18F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스토리보드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8ACF07-67A4-6075-8A26-F9DAEC3BC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32</a:t>
            </a:fld>
            <a:endParaRPr lang="ko-KR" altLang="en-US" noProof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B5B14A7-303F-A26B-46AC-5391E3223041}"/>
              </a:ext>
            </a:extLst>
          </p:cNvPr>
          <p:cNvSpPr/>
          <p:nvPr/>
        </p:nvSpPr>
        <p:spPr>
          <a:xfrm>
            <a:off x="1524000" y="1627763"/>
            <a:ext cx="7067146" cy="4717913"/>
          </a:xfrm>
          <a:prstGeom prst="rect">
            <a:avLst/>
          </a:prstGeom>
          <a:noFill/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7D710D-7FCC-7583-FF9D-342789DAFD79}"/>
              </a:ext>
            </a:extLst>
          </p:cNvPr>
          <p:cNvSpPr/>
          <p:nvPr/>
        </p:nvSpPr>
        <p:spPr>
          <a:xfrm>
            <a:off x="9602821" y="1627763"/>
            <a:ext cx="2373755" cy="47179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rIns="36000" rtlCol="0" anchor="t"/>
          <a:lstStyle/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할인 쿠폰은 확인만 가능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r>
              <a:rPr lang="ko-KR" altLang="en-US" sz="1100" dirty="0"/>
              <a:t>쿠폰 사용은 구매 페이지에서</a:t>
            </a:r>
            <a:r>
              <a:rPr lang="en-US" altLang="ko-KR" sz="1100" dirty="0"/>
              <a:t> </a:t>
            </a:r>
            <a:r>
              <a:rPr lang="ko-KR" altLang="en-US" sz="1100" dirty="0"/>
              <a:t>가능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r>
              <a:rPr lang="ko-KR" altLang="en-US" sz="1100" dirty="0"/>
              <a:t>기간이 지난 쿠폰은 자동 삭제</a:t>
            </a:r>
            <a:r>
              <a:rPr lang="en-US" altLang="ko-KR" sz="1100" dirty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3C2A92D-2A75-0239-D774-505B7C8C271B}"/>
              </a:ext>
            </a:extLst>
          </p:cNvPr>
          <p:cNvSpPr/>
          <p:nvPr/>
        </p:nvSpPr>
        <p:spPr>
          <a:xfrm>
            <a:off x="9602821" y="1070042"/>
            <a:ext cx="2373755" cy="5577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마이페이지</a:t>
            </a:r>
            <a:br>
              <a:rPr lang="en-US" altLang="ko-KR" dirty="0"/>
            </a:br>
            <a:r>
              <a:rPr lang="ko-KR" altLang="en-US" dirty="0"/>
              <a:t>할인쿠폰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A792CE2-F1AC-847D-0E21-70B08166179E}"/>
              </a:ext>
            </a:extLst>
          </p:cNvPr>
          <p:cNvSpPr/>
          <p:nvPr/>
        </p:nvSpPr>
        <p:spPr>
          <a:xfrm>
            <a:off x="2885872" y="2361684"/>
            <a:ext cx="5705273" cy="575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할인쿠폰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2427BE-1778-CCE4-E26A-A0A49665B713}"/>
              </a:ext>
            </a:extLst>
          </p:cNvPr>
          <p:cNvSpPr/>
          <p:nvPr/>
        </p:nvSpPr>
        <p:spPr>
          <a:xfrm>
            <a:off x="1524001" y="2361684"/>
            <a:ext cx="1361872" cy="575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마이페이지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11D6716-6649-4C8B-39B4-7489DC14E8BB}"/>
              </a:ext>
            </a:extLst>
          </p:cNvPr>
          <p:cNvSpPr/>
          <p:nvPr/>
        </p:nvSpPr>
        <p:spPr>
          <a:xfrm>
            <a:off x="2885871" y="2937272"/>
            <a:ext cx="5705273" cy="34084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5D7352-FD6A-3EDA-CE31-FD16E8820F3A}"/>
              </a:ext>
            </a:extLst>
          </p:cNvPr>
          <p:cNvSpPr/>
          <p:nvPr/>
        </p:nvSpPr>
        <p:spPr>
          <a:xfrm>
            <a:off x="1524000" y="2937272"/>
            <a:ext cx="1361872" cy="34084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06C762-A937-C146-0DBA-BA149A1B23A9}"/>
              </a:ext>
            </a:extLst>
          </p:cNvPr>
          <p:cNvSpPr txBox="1"/>
          <p:nvPr/>
        </p:nvSpPr>
        <p:spPr>
          <a:xfrm>
            <a:off x="1547205" y="2954394"/>
            <a:ext cx="1338667" cy="30955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900" b="1" dirty="0"/>
              <a:t>활동</a:t>
            </a:r>
            <a:endParaRPr lang="en-US" altLang="ko-KR" sz="900" b="1" dirty="0"/>
          </a:p>
          <a:p>
            <a:pPr>
              <a:lnSpc>
                <a:spcPct val="200000"/>
              </a:lnSpc>
            </a:pPr>
            <a:r>
              <a:rPr lang="ko-KR" altLang="en-US" sz="900" dirty="0"/>
              <a:t>주문 목록</a:t>
            </a:r>
            <a:r>
              <a:rPr lang="en-US" altLang="ko-KR" sz="900" dirty="0"/>
              <a:t>/</a:t>
            </a:r>
            <a:r>
              <a:rPr lang="ko-KR" altLang="en-US" sz="900" dirty="0"/>
              <a:t>배송조회</a:t>
            </a:r>
            <a:endParaRPr lang="en-US" altLang="ko-KR" sz="900" dirty="0"/>
          </a:p>
          <a:p>
            <a:pPr>
              <a:lnSpc>
                <a:spcPct val="200000"/>
              </a:lnSpc>
            </a:pPr>
            <a:r>
              <a:rPr lang="ko-KR" altLang="en-US" sz="900" dirty="0"/>
              <a:t>찜 리스트</a:t>
            </a:r>
            <a:endParaRPr lang="en-US" altLang="ko-KR" sz="900" dirty="0"/>
          </a:p>
          <a:p>
            <a:pPr>
              <a:lnSpc>
                <a:spcPct val="200000"/>
              </a:lnSpc>
            </a:pPr>
            <a:r>
              <a:rPr lang="ko-KR" altLang="en-US" sz="900" dirty="0"/>
              <a:t>리뷰관리</a:t>
            </a:r>
            <a:endParaRPr lang="en-US" altLang="ko-KR" sz="900" dirty="0"/>
          </a:p>
          <a:p>
            <a:pPr>
              <a:lnSpc>
                <a:spcPct val="200000"/>
              </a:lnSpc>
            </a:pPr>
            <a:r>
              <a:rPr lang="ko-KR" altLang="en-US" sz="900" dirty="0"/>
              <a:t>문의하기</a:t>
            </a:r>
            <a:endParaRPr lang="en-US" altLang="ko-KR" sz="900" dirty="0"/>
          </a:p>
          <a:p>
            <a:pPr>
              <a:lnSpc>
                <a:spcPct val="200000"/>
              </a:lnSpc>
            </a:pPr>
            <a:endParaRPr lang="en-US" altLang="ko-KR" sz="900" dirty="0"/>
          </a:p>
          <a:p>
            <a:pPr>
              <a:lnSpc>
                <a:spcPct val="200000"/>
              </a:lnSpc>
            </a:pPr>
            <a:r>
              <a:rPr lang="ko-KR" altLang="en-US" sz="900" b="1" dirty="0"/>
              <a:t>혜택</a:t>
            </a:r>
            <a:endParaRPr lang="en-US" altLang="ko-KR" sz="900" b="1" dirty="0"/>
          </a:p>
          <a:p>
            <a:pPr>
              <a:lnSpc>
                <a:spcPct val="200000"/>
              </a:lnSpc>
            </a:pPr>
            <a:r>
              <a:rPr lang="ko-KR" altLang="en-US" sz="900" dirty="0">
                <a:solidFill>
                  <a:schemeClr val="accent1">
                    <a:lumMod val="75000"/>
                  </a:schemeClr>
                </a:solidFill>
              </a:rPr>
              <a:t>할인쿠폰</a:t>
            </a:r>
            <a:endParaRPr lang="en-US" altLang="ko-KR" sz="9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900" dirty="0"/>
          </a:p>
          <a:p>
            <a:pPr>
              <a:lnSpc>
                <a:spcPct val="200000"/>
              </a:lnSpc>
            </a:pPr>
            <a:r>
              <a:rPr lang="ko-KR" altLang="en-US" sz="900" b="1" dirty="0"/>
              <a:t>내 정보</a:t>
            </a:r>
            <a:endParaRPr lang="en-US" altLang="ko-KR" sz="900" b="1" dirty="0"/>
          </a:p>
          <a:p>
            <a:pPr>
              <a:lnSpc>
                <a:spcPct val="200000"/>
              </a:lnSpc>
            </a:pPr>
            <a:r>
              <a:rPr lang="ko-KR" altLang="en-US" sz="900" dirty="0"/>
              <a:t>개인정보확인</a:t>
            </a:r>
            <a:r>
              <a:rPr lang="en-US" altLang="ko-KR" sz="900" dirty="0"/>
              <a:t>/</a:t>
            </a:r>
            <a:r>
              <a:rPr lang="ko-KR" altLang="en-US" sz="900" dirty="0"/>
              <a:t>수정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DD305FF-459E-1C28-2A4E-4EFF5ED94308}"/>
              </a:ext>
            </a:extLst>
          </p:cNvPr>
          <p:cNvSpPr/>
          <p:nvPr/>
        </p:nvSpPr>
        <p:spPr>
          <a:xfrm>
            <a:off x="3016312" y="2994412"/>
            <a:ext cx="5444391" cy="68336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4A10965-6F9F-86D4-9C55-B6B272E5AB02}"/>
              </a:ext>
            </a:extLst>
          </p:cNvPr>
          <p:cNvSpPr/>
          <p:nvPr/>
        </p:nvSpPr>
        <p:spPr>
          <a:xfrm>
            <a:off x="4044987" y="3156385"/>
            <a:ext cx="1869312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en-US" altLang="ko-KR" sz="1000" dirty="0"/>
              <a:t>1,000</a:t>
            </a:r>
            <a:r>
              <a:rPr lang="ko-KR" altLang="en-US" sz="1000" dirty="0"/>
              <a:t>원 할인 쿠폰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97DF281D-C881-B85E-F7C1-CD8026C593C3}"/>
              </a:ext>
            </a:extLst>
          </p:cNvPr>
          <p:cNvSpPr/>
          <p:nvPr/>
        </p:nvSpPr>
        <p:spPr>
          <a:xfrm>
            <a:off x="4034683" y="3387981"/>
            <a:ext cx="1622391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2025-11-01 ~ 2025-11-08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81D492C-FB04-9181-A728-34F446C0A54D}"/>
              </a:ext>
            </a:extLst>
          </p:cNvPr>
          <p:cNvCxnSpPr>
            <a:cxnSpLocks/>
          </p:cNvCxnSpPr>
          <p:nvPr/>
        </p:nvCxnSpPr>
        <p:spPr>
          <a:xfrm>
            <a:off x="6988697" y="3103114"/>
            <a:ext cx="0" cy="449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E779F61C-D1A1-5BFD-CEB4-6EC8D53B5CCE}"/>
              </a:ext>
            </a:extLst>
          </p:cNvPr>
          <p:cNvSpPr/>
          <p:nvPr/>
        </p:nvSpPr>
        <p:spPr>
          <a:xfrm>
            <a:off x="7055413" y="3265892"/>
            <a:ext cx="1338574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1400" dirty="0"/>
              <a:t>4</a:t>
            </a:r>
            <a:r>
              <a:rPr lang="ko-KR" altLang="en-US" sz="1400" dirty="0"/>
              <a:t>일 남음</a:t>
            </a:r>
          </a:p>
        </p:txBody>
      </p:sp>
      <p:sp>
        <p:nvSpPr>
          <p:cNvPr id="1025" name="사각형: 둥근 모서리 1024">
            <a:extLst>
              <a:ext uri="{FF2B5EF4-FFF2-40B4-BE49-F238E27FC236}">
                <a16:creationId xmlns:a16="http://schemas.microsoft.com/office/drawing/2014/main" id="{9B5496DE-B951-7A15-0825-88A19B14EF84}"/>
              </a:ext>
            </a:extLst>
          </p:cNvPr>
          <p:cNvSpPr/>
          <p:nvPr/>
        </p:nvSpPr>
        <p:spPr>
          <a:xfrm>
            <a:off x="3109212" y="3080138"/>
            <a:ext cx="858756" cy="495989"/>
          </a:xfrm>
          <a:prstGeom prst="roundRect">
            <a:avLst/>
          </a:prstGeom>
          <a:solidFill>
            <a:srgbClr val="E3F7E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+mj-ea"/>
                <a:ea typeface="+mj-ea"/>
              </a:rPr>
              <a:t>1,000</a:t>
            </a:r>
            <a:r>
              <a:rPr lang="ko-KR" altLang="en-US" sz="1000" b="1" dirty="0">
                <a:solidFill>
                  <a:schemeClr val="tx1"/>
                </a:solidFill>
                <a:latin typeface="+mj-ea"/>
                <a:ea typeface="+mj-ea"/>
              </a:rPr>
              <a:t>원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367B0C7-C28C-061C-A758-7DD5AAD08138}"/>
              </a:ext>
            </a:extLst>
          </p:cNvPr>
          <p:cNvSpPr/>
          <p:nvPr/>
        </p:nvSpPr>
        <p:spPr>
          <a:xfrm>
            <a:off x="3016312" y="3739695"/>
            <a:ext cx="5444391" cy="68336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CC6C6E5-5460-F3E2-820D-4D4C1AD8A234}"/>
              </a:ext>
            </a:extLst>
          </p:cNvPr>
          <p:cNvSpPr/>
          <p:nvPr/>
        </p:nvSpPr>
        <p:spPr>
          <a:xfrm>
            <a:off x="4044987" y="3901668"/>
            <a:ext cx="1869312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en-US" altLang="ko-KR" sz="1000" dirty="0"/>
              <a:t>-15%</a:t>
            </a:r>
            <a:r>
              <a:rPr lang="ko-KR" altLang="en-US" sz="1000" dirty="0"/>
              <a:t> 할인 쿠폰 </a:t>
            </a:r>
            <a:r>
              <a:rPr lang="en-US" altLang="ko-KR" sz="1000" dirty="0"/>
              <a:t>(</a:t>
            </a:r>
            <a:r>
              <a:rPr lang="ko-KR" altLang="en-US" sz="1000" dirty="0"/>
              <a:t>최대 </a:t>
            </a:r>
            <a:r>
              <a:rPr lang="en-US" altLang="ko-KR" sz="1000" dirty="0"/>
              <a:t>2,000</a:t>
            </a:r>
            <a:r>
              <a:rPr lang="ko-KR" altLang="en-US" sz="1000" dirty="0"/>
              <a:t>원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DB80436-962D-4961-6712-F5673DE93FBE}"/>
              </a:ext>
            </a:extLst>
          </p:cNvPr>
          <p:cNvSpPr/>
          <p:nvPr/>
        </p:nvSpPr>
        <p:spPr>
          <a:xfrm>
            <a:off x="4034683" y="4133264"/>
            <a:ext cx="1622391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2025-11-04 ~ 2025-11-04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8534B6E-E1DC-A0D4-921A-7CFC1122975B}"/>
              </a:ext>
            </a:extLst>
          </p:cNvPr>
          <p:cNvCxnSpPr>
            <a:cxnSpLocks/>
          </p:cNvCxnSpPr>
          <p:nvPr/>
        </p:nvCxnSpPr>
        <p:spPr>
          <a:xfrm>
            <a:off x="6988697" y="3848397"/>
            <a:ext cx="0" cy="449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21AAD44-4195-63F9-A9A5-A533365DB305}"/>
              </a:ext>
            </a:extLst>
          </p:cNvPr>
          <p:cNvSpPr/>
          <p:nvPr/>
        </p:nvSpPr>
        <p:spPr>
          <a:xfrm>
            <a:off x="7055413" y="4011175"/>
            <a:ext cx="1338574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1400" dirty="0"/>
              <a:t>1</a:t>
            </a:r>
            <a:r>
              <a:rPr lang="ko-KR" altLang="en-US" sz="1400" dirty="0"/>
              <a:t>일 남음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5F7A4D0-5222-2966-F27E-8689B1BC5E5E}"/>
              </a:ext>
            </a:extLst>
          </p:cNvPr>
          <p:cNvSpPr/>
          <p:nvPr/>
        </p:nvSpPr>
        <p:spPr>
          <a:xfrm>
            <a:off x="3109212" y="3825421"/>
            <a:ext cx="858756" cy="495989"/>
          </a:xfrm>
          <a:prstGeom prst="roundRect">
            <a:avLst/>
          </a:prstGeom>
          <a:solidFill>
            <a:srgbClr val="E3F7E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+mj-ea"/>
                <a:ea typeface="+mj-ea"/>
              </a:rPr>
              <a:t>15%</a:t>
            </a:r>
            <a:endParaRPr lang="ko-KR" altLang="en-US" sz="10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0A20DB-172F-8DF2-4909-AFFCDC7F2A2D}"/>
              </a:ext>
            </a:extLst>
          </p:cNvPr>
          <p:cNvSpPr txBox="1"/>
          <p:nvPr/>
        </p:nvSpPr>
        <p:spPr>
          <a:xfrm>
            <a:off x="3016310" y="3022998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pic>
        <p:nvPicPr>
          <p:cNvPr id="9" name="Picture 6" descr="장바구니 아이콘 쇼핑 가방 아이콘 검정색입니다. 스톡 벡터(로열티 프리) 2221874155 | Shutterstock">
            <a:extLst>
              <a:ext uri="{FF2B5EF4-FFF2-40B4-BE49-F238E27FC236}">
                <a16:creationId xmlns:a16="http://schemas.microsoft.com/office/drawing/2014/main" id="{218DC079-204A-1EB4-D602-4A231EE385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" t="17207" r="77401" b="22237"/>
          <a:stretch>
            <a:fillRect/>
          </a:stretch>
        </p:blipFill>
        <p:spPr bwMode="auto">
          <a:xfrm>
            <a:off x="8074672" y="1842430"/>
            <a:ext cx="358757" cy="32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34B042-06E6-7EFB-3AA2-7042A90F8D1A}"/>
              </a:ext>
            </a:extLst>
          </p:cNvPr>
          <p:cNvSpPr/>
          <p:nvPr/>
        </p:nvSpPr>
        <p:spPr>
          <a:xfrm>
            <a:off x="2425206" y="1620506"/>
            <a:ext cx="1115894" cy="7305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로고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BC18F6F-CD8B-19BE-7563-7DE42949B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749" y="1872497"/>
            <a:ext cx="3480129" cy="27906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AED1824-CF08-AC69-49DA-294193FE9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809" y="1782632"/>
            <a:ext cx="491385" cy="421187"/>
          </a:xfrm>
          <a:prstGeom prst="rect">
            <a:avLst/>
          </a:prstGeom>
        </p:spPr>
      </p:pic>
      <p:pic>
        <p:nvPicPr>
          <p:cNvPr id="23" name="Picture 2" descr="콜센터 - 무료 연락개 아이콘">
            <a:extLst>
              <a:ext uri="{FF2B5EF4-FFF2-40B4-BE49-F238E27FC236}">
                <a16:creationId xmlns:a16="http://schemas.microsoft.com/office/drawing/2014/main" id="{EB402130-5A07-0A98-7C00-F158E30E4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519" y="1867474"/>
            <a:ext cx="251504" cy="25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C8772412-384F-D5DC-8622-F53331D76555}"/>
              </a:ext>
            </a:extLst>
          </p:cNvPr>
          <p:cNvSpPr/>
          <p:nvPr/>
        </p:nvSpPr>
        <p:spPr>
          <a:xfrm>
            <a:off x="1524000" y="1623104"/>
            <a:ext cx="901206" cy="7385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카테고리</a:t>
            </a:r>
          </a:p>
        </p:txBody>
      </p:sp>
    </p:spTree>
    <p:extLst>
      <p:ext uri="{BB962C8B-B14F-4D97-AF65-F5344CB8AC3E}">
        <p14:creationId xmlns:p14="http://schemas.microsoft.com/office/powerpoint/2010/main" val="23018076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BE8BF-A145-B9F6-5EF1-4B6460011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32B990D-3C5A-6FB6-2CD5-B20A49883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345" y="1621325"/>
            <a:ext cx="9082200" cy="47350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91ECE37-B1FC-5990-0F96-51FA8B1E1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화면 </a:t>
            </a:r>
            <a:r>
              <a:rPr lang="en-US" altLang="ko-KR" dirty="0"/>
              <a:t>– </a:t>
            </a:r>
            <a:r>
              <a:rPr lang="ko-KR" altLang="en-US" dirty="0"/>
              <a:t>문의 작성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420593-24C0-1199-D6F6-DAC36E3DE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33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730481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6C801-BD38-403F-008F-56C1BECED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7BC199-481F-A526-16E4-776CE2F76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스토리보드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4F25F6-E28D-DD8E-BBD5-81DE3FFF8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34</a:t>
            </a:fld>
            <a:endParaRPr lang="ko-KR" altLang="en-US" noProof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C6DFE0-5F97-3AF9-8F89-7B3898728A9A}"/>
              </a:ext>
            </a:extLst>
          </p:cNvPr>
          <p:cNvSpPr/>
          <p:nvPr/>
        </p:nvSpPr>
        <p:spPr>
          <a:xfrm>
            <a:off x="1524000" y="1627763"/>
            <a:ext cx="7067146" cy="4717913"/>
          </a:xfrm>
          <a:prstGeom prst="rect">
            <a:avLst/>
          </a:prstGeom>
          <a:noFill/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CB5CF2F-CD91-8E5F-268C-235C60AE4E2E}"/>
              </a:ext>
            </a:extLst>
          </p:cNvPr>
          <p:cNvSpPr/>
          <p:nvPr/>
        </p:nvSpPr>
        <p:spPr>
          <a:xfrm>
            <a:off x="9602821" y="1627763"/>
            <a:ext cx="2373755" cy="47179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rIns="36000" rtlCol="0" anchor="t"/>
          <a:lstStyle/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현재 회원 아이디 표시</a:t>
            </a:r>
            <a:r>
              <a:rPr lang="en-US" altLang="ko-KR" sz="1100" dirty="0"/>
              <a:t> (</a:t>
            </a:r>
            <a:r>
              <a:rPr lang="ko-KR" altLang="en-US" sz="1100" dirty="0"/>
              <a:t>수정불가</a:t>
            </a:r>
            <a:r>
              <a:rPr lang="en-US" altLang="ko-KR" sz="1100" dirty="0"/>
              <a:t>)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현재 회원 닉네임 표시</a:t>
            </a:r>
            <a:r>
              <a:rPr lang="en-US" altLang="ko-KR" sz="1100" dirty="0"/>
              <a:t> (</a:t>
            </a:r>
            <a:r>
              <a:rPr lang="ko-KR" altLang="en-US" sz="1100" dirty="0"/>
              <a:t>수정가능</a:t>
            </a:r>
            <a:r>
              <a:rPr lang="en-US" altLang="ko-KR" sz="1100" dirty="0"/>
              <a:t>)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현재 비밀번호</a:t>
            </a:r>
            <a:r>
              <a:rPr lang="en-US" altLang="ko-KR" sz="1100" dirty="0"/>
              <a:t>, </a:t>
            </a:r>
            <a:r>
              <a:rPr lang="ko-KR" altLang="en-US" sz="1100" dirty="0"/>
              <a:t>새 비밀번호</a:t>
            </a:r>
            <a:r>
              <a:rPr lang="en-US" altLang="ko-KR" sz="1100" dirty="0"/>
              <a:t>, </a:t>
            </a:r>
            <a:r>
              <a:rPr lang="ko-KR" altLang="en-US" sz="1100" dirty="0"/>
              <a:t>새 비밀번호 확인 모두 정확히 입력 시 비밀번호 변경</a:t>
            </a:r>
            <a:r>
              <a:rPr lang="en-US" altLang="ko-KR" sz="1100" dirty="0"/>
              <a:t>.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클릭 시 이메일 </a:t>
            </a:r>
            <a:r>
              <a:rPr lang="ko-KR" altLang="en-US" sz="1100" dirty="0" err="1"/>
              <a:t>입력창</a:t>
            </a:r>
            <a:r>
              <a:rPr lang="ko-KR" altLang="en-US" sz="1100" dirty="0"/>
              <a:t> 활성화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r>
              <a:rPr lang="ko-KR" altLang="en-US" sz="1100" dirty="0"/>
              <a:t>반드시 인증을 해야 수정이 가능</a:t>
            </a:r>
            <a:r>
              <a:rPr lang="en-US" altLang="ko-KR" sz="1100" dirty="0"/>
              <a:t>.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인증번호 전송</a:t>
            </a:r>
            <a:r>
              <a:rPr lang="en-US" altLang="ko-KR" sz="1100" dirty="0"/>
              <a:t>/</a:t>
            </a:r>
            <a:r>
              <a:rPr lang="ko-KR" altLang="en-US" sz="1100" dirty="0"/>
              <a:t>인증확인 </a:t>
            </a:r>
            <a:r>
              <a:rPr lang="ko-KR" altLang="en-US" sz="1100" dirty="0" err="1"/>
              <a:t>토글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r>
              <a:rPr lang="ko-KR" altLang="en-US" sz="1100" dirty="0"/>
              <a:t>인증번호 전송을 누르면 이메일 </a:t>
            </a:r>
            <a:r>
              <a:rPr lang="ko-KR" altLang="en-US" sz="1100" dirty="0" err="1"/>
              <a:t>입력창</a:t>
            </a:r>
            <a:r>
              <a:rPr lang="ko-KR" altLang="en-US" sz="1100" dirty="0"/>
              <a:t> 비활성화</a:t>
            </a:r>
            <a:r>
              <a:rPr lang="en-US" altLang="ko-KR" sz="1100" dirty="0"/>
              <a:t>.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비밀번호 확인 → 탈퇴 동의 → 비밀번호 재확인 → 회원 탈퇴 순으로 진행</a:t>
            </a:r>
            <a:r>
              <a:rPr lang="en-US" altLang="ko-KR" sz="1100" dirty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A1102A-3FAF-7436-BC37-90B0E9B02A1A}"/>
              </a:ext>
            </a:extLst>
          </p:cNvPr>
          <p:cNvSpPr/>
          <p:nvPr/>
        </p:nvSpPr>
        <p:spPr>
          <a:xfrm>
            <a:off x="9602821" y="1070042"/>
            <a:ext cx="2373755" cy="5577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마이페이지</a:t>
            </a:r>
            <a:br>
              <a:rPr lang="en-US" altLang="ko-KR" dirty="0"/>
            </a:br>
            <a:r>
              <a:rPr lang="ko-KR" altLang="en-US" dirty="0"/>
              <a:t>개인정보확인</a:t>
            </a:r>
            <a:r>
              <a:rPr lang="en-US" altLang="ko-KR" dirty="0"/>
              <a:t>/</a:t>
            </a:r>
            <a:r>
              <a:rPr lang="ko-KR" altLang="en-US" dirty="0"/>
              <a:t>수정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553B85C-05EA-2F0D-894A-2D253D3E9284}"/>
              </a:ext>
            </a:extLst>
          </p:cNvPr>
          <p:cNvSpPr/>
          <p:nvPr/>
        </p:nvSpPr>
        <p:spPr>
          <a:xfrm>
            <a:off x="2885872" y="2361684"/>
            <a:ext cx="5705273" cy="575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개인정보확인</a:t>
            </a:r>
            <a:r>
              <a:rPr lang="en-US" altLang="ko-KR" sz="1400" dirty="0"/>
              <a:t>/</a:t>
            </a:r>
            <a:r>
              <a:rPr lang="ko-KR" altLang="en-US" sz="1400" dirty="0"/>
              <a:t>수정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17D656-2668-CABC-8113-73A692EC2315}"/>
              </a:ext>
            </a:extLst>
          </p:cNvPr>
          <p:cNvSpPr/>
          <p:nvPr/>
        </p:nvSpPr>
        <p:spPr>
          <a:xfrm>
            <a:off x="1524001" y="2361684"/>
            <a:ext cx="1361872" cy="575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마이페이지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E0DF108-7335-45FC-2FE6-1F46C917E4FA}"/>
              </a:ext>
            </a:extLst>
          </p:cNvPr>
          <p:cNvSpPr/>
          <p:nvPr/>
        </p:nvSpPr>
        <p:spPr>
          <a:xfrm>
            <a:off x="2885871" y="2937272"/>
            <a:ext cx="5705273" cy="34084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CF0D91-1DC2-2B3D-2DFD-B205002C0241}"/>
              </a:ext>
            </a:extLst>
          </p:cNvPr>
          <p:cNvSpPr/>
          <p:nvPr/>
        </p:nvSpPr>
        <p:spPr>
          <a:xfrm>
            <a:off x="1524000" y="2937272"/>
            <a:ext cx="1361872" cy="34084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F17990-1B5A-8264-ACB0-EEAB387B2D7A}"/>
              </a:ext>
            </a:extLst>
          </p:cNvPr>
          <p:cNvSpPr txBox="1"/>
          <p:nvPr/>
        </p:nvSpPr>
        <p:spPr>
          <a:xfrm>
            <a:off x="1547205" y="2954394"/>
            <a:ext cx="1338667" cy="30955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900" b="1" dirty="0"/>
              <a:t>활동</a:t>
            </a:r>
            <a:endParaRPr lang="en-US" altLang="ko-KR" sz="900" b="1" dirty="0"/>
          </a:p>
          <a:p>
            <a:pPr>
              <a:lnSpc>
                <a:spcPct val="200000"/>
              </a:lnSpc>
            </a:pPr>
            <a:r>
              <a:rPr lang="ko-KR" altLang="en-US" sz="900" dirty="0"/>
              <a:t>주문 목록</a:t>
            </a:r>
            <a:r>
              <a:rPr lang="en-US" altLang="ko-KR" sz="900" dirty="0"/>
              <a:t>/</a:t>
            </a:r>
            <a:r>
              <a:rPr lang="ko-KR" altLang="en-US" sz="900" dirty="0"/>
              <a:t>배송조회</a:t>
            </a:r>
            <a:endParaRPr lang="en-US" altLang="ko-KR" sz="900" dirty="0"/>
          </a:p>
          <a:p>
            <a:pPr>
              <a:lnSpc>
                <a:spcPct val="200000"/>
              </a:lnSpc>
            </a:pPr>
            <a:r>
              <a:rPr lang="ko-KR" altLang="en-US" sz="900" dirty="0"/>
              <a:t>찜 리스트</a:t>
            </a:r>
            <a:endParaRPr lang="en-US" altLang="ko-KR" sz="900" dirty="0"/>
          </a:p>
          <a:p>
            <a:pPr>
              <a:lnSpc>
                <a:spcPct val="200000"/>
              </a:lnSpc>
            </a:pPr>
            <a:r>
              <a:rPr lang="ko-KR" altLang="en-US" sz="900" dirty="0"/>
              <a:t>리뷰관리</a:t>
            </a:r>
            <a:endParaRPr lang="en-US" altLang="ko-KR" sz="900" dirty="0"/>
          </a:p>
          <a:p>
            <a:pPr>
              <a:lnSpc>
                <a:spcPct val="200000"/>
              </a:lnSpc>
            </a:pPr>
            <a:r>
              <a:rPr lang="ko-KR" altLang="en-US" sz="900" dirty="0"/>
              <a:t>문의하기</a:t>
            </a:r>
            <a:endParaRPr lang="en-US" altLang="ko-KR" sz="900" dirty="0"/>
          </a:p>
          <a:p>
            <a:pPr>
              <a:lnSpc>
                <a:spcPct val="200000"/>
              </a:lnSpc>
            </a:pPr>
            <a:endParaRPr lang="en-US" altLang="ko-KR" sz="900" dirty="0"/>
          </a:p>
          <a:p>
            <a:pPr>
              <a:lnSpc>
                <a:spcPct val="200000"/>
              </a:lnSpc>
            </a:pPr>
            <a:r>
              <a:rPr lang="ko-KR" altLang="en-US" sz="900" b="1" dirty="0"/>
              <a:t>혜택</a:t>
            </a:r>
            <a:endParaRPr lang="en-US" altLang="ko-KR" sz="900" b="1" dirty="0"/>
          </a:p>
          <a:p>
            <a:pPr>
              <a:lnSpc>
                <a:spcPct val="200000"/>
              </a:lnSpc>
            </a:pPr>
            <a:r>
              <a:rPr lang="ko-KR" altLang="en-US" sz="900" dirty="0"/>
              <a:t>할인쿠폰</a:t>
            </a:r>
            <a:endParaRPr lang="en-US" altLang="ko-KR" sz="900" dirty="0"/>
          </a:p>
          <a:p>
            <a:pPr>
              <a:lnSpc>
                <a:spcPct val="200000"/>
              </a:lnSpc>
            </a:pPr>
            <a:endParaRPr lang="en-US" altLang="ko-KR" sz="900" dirty="0"/>
          </a:p>
          <a:p>
            <a:pPr>
              <a:lnSpc>
                <a:spcPct val="200000"/>
              </a:lnSpc>
            </a:pPr>
            <a:r>
              <a:rPr lang="ko-KR" altLang="en-US" sz="900" b="1" dirty="0"/>
              <a:t>내 정보</a:t>
            </a:r>
            <a:endParaRPr lang="en-US" altLang="ko-KR" sz="900" b="1" dirty="0"/>
          </a:p>
          <a:p>
            <a:pPr>
              <a:lnSpc>
                <a:spcPct val="200000"/>
              </a:lnSpc>
            </a:pPr>
            <a:r>
              <a:rPr lang="ko-KR" altLang="en-US" sz="900" dirty="0">
                <a:solidFill>
                  <a:schemeClr val="accent1">
                    <a:lumMod val="75000"/>
                  </a:schemeClr>
                </a:solidFill>
              </a:rPr>
              <a:t>개인정보확인</a:t>
            </a:r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ko-KR" altLang="en-US" sz="900" dirty="0">
                <a:solidFill>
                  <a:schemeClr val="accent1">
                    <a:lumMod val="75000"/>
                  </a:schemeClr>
                </a:solidFill>
              </a:rPr>
              <a:t>수정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380CBAF-58C8-CE02-CBC6-0A20CBF02A8E}"/>
              </a:ext>
            </a:extLst>
          </p:cNvPr>
          <p:cNvSpPr/>
          <p:nvPr/>
        </p:nvSpPr>
        <p:spPr>
          <a:xfrm>
            <a:off x="4473047" y="3099947"/>
            <a:ext cx="2524959" cy="30369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dirty="0" err="1">
                <a:solidFill>
                  <a:schemeClr val="tx1"/>
                </a:solidFill>
              </a:rPr>
              <a:t>Test_ID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54E82A4-8DD9-6DFB-BCBB-B8B19DA318FA}"/>
              </a:ext>
            </a:extLst>
          </p:cNvPr>
          <p:cNvSpPr/>
          <p:nvPr/>
        </p:nvSpPr>
        <p:spPr>
          <a:xfrm>
            <a:off x="4473047" y="3476769"/>
            <a:ext cx="2524959" cy="303698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 err="1">
                <a:solidFill>
                  <a:schemeClr val="tx1"/>
                </a:solidFill>
              </a:rPr>
              <a:t>테스트닉네임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3D31DF4-71AF-C1F1-72CE-E03391977DA7}"/>
              </a:ext>
            </a:extLst>
          </p:cNvPr>
          <p:cNvSpPr/>
          <p:nvPr/>
        </p:nvSpPr>
        <p:spPr>
          <a:xfrm>
            <a:off x="4473047" y="3855198"/>
            <a:ext cx="2524959" cy="303698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현재 비밀번호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36FB07F2-E052-6A38-2745-0A8FD06C00D6}"/>
              </a:ext>
            </a:extLst>
          </p:cNvPr>
          <p:cNvSpPr/>
          <p:nvPr/>
        </p:nvSpPr>
        <p:spPr>
          <a:xfrm>
            <a:off x="4473047" y="4233627"/>
            <a:ext cx="2524959" cy="303698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새 비밀번호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AD72796-2E7B-365D-ABCB-756BEB352901}"/>
              </a:ext>
            </a:extLst>
          </p:cNvPr>
          <p:cNvSpPr/>
          <p:nvPr/>
        </p:nvSpPr>
        <p:spPr>
          <a:xfrm>
            <a:off x="4473047" y="4990485"/>
            <a:ext cx="2524959" cy="30369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test123@email.com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AFBC5D7D-73E4-4772-69EB-90D3CC8C71EB}"/>
              </a:ext>
            </a:extLst>
          </p:cNvPr>
          <p:cNvSpPr/>
          <p:nvPr/>
        </p:nvSpPr>
        <p:spPr>
          <a:xfrm>
            <a:off x="4481098" y="5369465"/>
            <a:ext cx="2524959" cy="303698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인증번호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2AFBE5F6-887C-07C1-94E1-05DA1D345067}"/>
              </a:ext>
            </a:extLst>
          </p:cNvPr>
          <p:cNvSpPr/>
          <p:nvPr/>
        </p:nvSpPr>
        <p:spPr>
          <a:xfrm>
            <a:off x="6429046" y="3478752"/>
            <a:ext cx="568960" cy="30369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중복확인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F6A46A11-32DD-D957-437B-23555F9782F6}"/>
              </a:ext>
            </a:extLst>
          </p:cNvPr>
          <p:cNvSpPr/>
          <p:nvPr/>
        </p:nvSpPr>
        <p:spPr>
          <a:xfrm>
            <a:off x="6429046" y="5373431"/>
            <a:ext cx="568960" cy="30369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인증확인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D5B54181-6065-14BA-C303-98DD0FA1CB5B}"/>
              </a:ext>
            </a:extLst>
          </p:cNvPr>
          <p:cNvSpPr/>
          <p:nvPr/>
        </p:nvSpPr>
        <p:spPr>
          <a:xfrm>
            <a:off x="4473047" y="4612056"/>
            <a:ext cx="2524959" cy="303698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새 비밀번호 확인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010B7F6-D3A1-23E5-9323-ADB634C68AC3}"/>
              </a:ext>
            </a:extLst>
          </p:cNvPr>
          <p:cNvSpPr/>
          <p:nvPr/>
        </p:nvSpPr>
        <p:spPr>
          <a:xfrm>
            <a:off x="4481099" y="5746287"/>
            <a:ext cx="2516907" cy="30369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수정하기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B2FC529-E02D-4023-CB41-806777579A5E}"/>
              </a:ext>
            </a:extLst>
          </p:cNvPr>
          <p:cNvSpPr txBox="1"/>
          <p:nvPr/>
        </p:nvSpPr>
        <p:spPr>
          <a:xfrm>
            <a:off x="4868376" y="6079826"/>
            <a:ext cx="1719943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solidFill>
                  <a:srgbClr val="FF0000"/>
                </a:solidFill>
              </a:rPr>
              <a:t>회원 탈퇴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2DEE1A-E5F1-9D40-C6A8-717295528E7D}"/>
              </a:ext>
            </a:extLst>
          </p:cNvPr>
          <p:cNvSpPr txBox="1"/>
          <p:nvPr/>
        </p:nvSpPr>
        <p:spPr>
          <a:xfrm>
            <a:off x="4138540" y="3085143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D909D5-F203-98D5-7067-10E22D61C58E}"/>
              </a:ext>
            </a:extLst>
          </p:cNvPr>
          <p:cNvSpPr txBox="1"/>
          <p:nvPr/>
        </p:nvSpPr>
        <p:spPr>
          <a:xfrm>
            <a:off x="6178957" y="5347422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424DF8-9CB0-7937-CAC2-D4FF532FEE24}"/>
              </a:ext>
            </a:extLst>
          </p:cNvPr>
          <p:cNvSpPr txBox="1"/>
          <p:nvPr/>
        </p:nvSpPr>
        <p:spPr>
          <a:xfrm>
            <a:off x="5203939" y="6035111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A00056-E48C-09E3-AAE2-12D54B0AB477}"/>
              </a:ext>
            </a:extLst>
          </p:cNvPr>
          <p:cNvSpPr txBox="1"/>
          <p:nvPr/>
        </p:nvSpPr>
        <p:spPr>
          <a:xfrm>
            <a:off x="3822335" y="4233627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0D44B6-A9E7-81D5-8E87-F2E25F36AA91}"/>
              </a:ext>
            </a:extLst>
          </p:cNvPr>
          <p:cNvSpPr txBox="1"/>
          <p:nvPr/>
        </p:nvSpPr>
        <p:spPr>
          <a:xfrm>
            <a:off x="4138540" y="3493555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47" name="왼쪽 중괄호 46">
            <a:extLst>
              <a:ext uri="{FF2B5EF4-FFF2-40B4-BE49-F238E27FC236}">
                <a16:creationId xmlns:a16="http://schemas.microsoft.com/office/drawing/2014/main" id="{F11904DC-A6E7-CD3C-8B85-0EEFAC78EC20}"/>
              </a:ext>
            </a:extLst>
          </p:cNvPr>
          <p:cNvSpPr/>
          <p:nvPr/>
        </p:nvSpPr>
        <p:spPr>
          <a:xfrm>
            <a:off x="4150726" y="3887996"/>
            <a:ext cx="280186" cy="980345"/>
          </a:xfrm>
          <a:prstGeom prst="leftBrace">
            <a:avLst>
              <a:gd name="adj1" fmla="val 22759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F2B4DABA-AB5B-3AAF-45DA-BACC374D5E4A}"/>
              </a:ext>
            </a:extLst>
          </p:cNvPr>
          <p:cNvSpPr/>
          <p:nvPr/>
        </p:nvSpPr>
        <p:spPr>
          <a:xfrm>
            <a:off x="6429046" y="4996173"/>
            <a:ext cx="568960" cy="30369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변경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A761B5-5304-1A63-8DBE-1F576B17C484}"/>
              </a:ext>
            </a:extLst>
          </p:cNvPr>
          <p:cNvSpPr txBox="1"/>
          <p:nvPr/>
        </p:nvSpPr>
        <p:spPr>
          <a:xfrm>
            <a:off x="6327918" y="4915203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</a:p>
        </p:txBody>
      </p:sp>
      <p:pic>
        <p:nvPicPr>
          <p:cNvPr id="18" name="Picture 6" descr="장바구니 아이콘 쇼핑 가방 아이콘 검정색입니다. 스톡 벡터(로열티 프리) 2221874155 | Shutterstock">
            <a:extLst>
              <a:ext uri="{FF2B5EF4-FFF2-40B4-BE49-F238E27FC236}">
                <a16:creationId xmlns:a16="http://schemas.microsoft.com/office/drawing/2014/main" id="{A2816EC2-2CD1-BA69-0207-7941202234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" t="17207" r="77401" b="22237"/>
          <a:stretch>
            <a:fillRect/>
          </a:stretch>
        </p:blipFill>
        <p:spPr bwMode="auto">
          <a:xfrm>
            <a:off x="8074672" y="1842430"/>
            <a:ext cx="358757" cy="32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0747099A-861A-1027-AFA3-F4D16DF82272}"/>
              </a:ext>
            </a:extLst>
          </p:cNvPr>
          <p:cNvSpPr/>
          <p:nvPr/>
        </p:nvSpPr>
        <p:spPr>
          <a:xfrm>
            <a:off x="2425206" y="1620506"/>
            <a:ext cx="1115894" cy="7305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로고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841FCCF-41D6-F41D-BB55-E18673C88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749" y="1872497"/>
            <a:ext cx="3480129" cy="27906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306CE3E-7EF1-4590-B939-6B27F997C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809" y="1782632"/>
            <a:ext cx="491385" cy="421187"/>
          </a:xfrm>
          <a:prstGeom prst="rect">
            <a:avLst/>
          </a:prstGeom>
        </p:spPr>
      </p:pic>
      <p:pic>
        <p:nvPicPr>
          <p:cNvPr id="30" name="Picture 2" descr="콜센터 - 무료 연락개 아이콘">
            <a:extLst>
              <a:ext uri="{FF2B5EF4-FFF2-40B4-BE49-F238E27FC236}">
                <a16:creationId xmlns:a16="http://schemas.microsoft.com/office/drawing/2014/main" id="{6776C0A0-62D4-9F38-7563-614E8E8B6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519" y="1867474"/>
            <a:ext cx="251504" cy="25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BD9AA6-C15C-BF68-9EA4-A08FF066F950}"/>
              </a:ext>
            </a:extLst>
          </p:cNvPr>
          <p:cNvSpPr/>
          <p:nvPr/>
        </p:nvSpPr>
        <p:spPr>
          <a:xfrm>
            <a:off x="1524000" y="1623104"/>
            <a:ext cx="901206" cy="7385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카테고리</a:t>
            </a:r>
          </a:p>
        </p:txBody>
      </p:sp>
    </p:spTree>
    <p:extLst>
      <p:ext uri="{BB962C8B-B14F-4D97-AF65-F5344CB8AC3E}">
        <p14:creationId xmlns:p14="http://schemas.microsoft.com/office/powerpoint/2010/main" val="4212701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D1F4C-1634-ADCF-D1F2-0A799CF40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835E628-2BEE-6D87-7904-D7B2A9E43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346" y="1597671"/>
            <a:ext cx="9051307" cy="487755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3A3A802-A4C4-F6D9-FFD4-B9C642992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구현 화면 </a:t>
            </a:r>
            <a:r>
              <a:rPr lang="en-US" altLang="ko-KR" dirty="0"/>
              <a:t>– </a:t>
            </a:r>
            <a:r>
              <a:rPr lang="ko-KR" altLang="en-US" dirty="0"/>
              <a:t>개인정보확인</a:t>
            </a:r>
            <a:r>
              <a:rPr lang="en-US" altLang="ko-KR" dirty="0"/>
              <a:t>/</a:t>
            </a:r>
            <a:r>
              <a:rPr lang="ko-KR" altLang="en-US" dirty="0"/>
              <a:t>수정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A3F999-7C81-ECB0-0A3D-F469820F3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35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0452455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1E0FC-C824-697F-DB21-466AC8663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95ECD-EC38-D840-A0A9-A87F3802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스토리보드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844A8F-D633-D3B1-E5F8-CEF70F4A2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36</a:t>
            </a:fld>
            <a:endParaRPr lang="ko-KR" altLang="en-US" noProof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D07CA5E-2CF3-FF91-88CF-81CE1B15513B}"/>
              </a:ext>
            </a:extLst>
          </p:cNvPr>
          <p:cNvSpPr/>
          <p:nvPr/>
        </p:nvSpPr>
        <p:spPr>
          <a:xfrm>
            <a:off x="1524000" y="1627763"/>
            <a:ext cx="7067146" cy="4717913"/>
          </a:xfrm>
          <a:prstGeom prst="rect">
            <a:avLst/>
          </a:prstGeom>
          <a:noFill/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D08F7F-8C27-5AA7-DF52-00115630AEB2}"/>
              </a:ext>
            </a:extLst>
          </p:cNvPr>
          <p:cNvSpPr/>
          <p:nvPr/>
        </p:nvSpPr>
        <p:spPr>
          <a:xfrm>
            <a:off x="9602821" y="1627763"/>
            <a:ext cx="2373755" cy="47179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rIns="36000" rtlCol="0" anchor="t"/>
          <a:lstStyle/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좌우 클릭 시 다른 이미지 슬라이드</a:t>
            </a:r>
            <a:r>
              <a:rPr lang="en-US" altLang="ko-KR" sz="1100" dirty="0"/>
              <a:t>.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구매 개수 조절</a:t>
            </a:r>
            <a:r>
              <a:rPr lang="en-US" altLang="ko-KR" sz="1100" dirty="0"/>
              <a:t>.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장바구니에 추가</a:t>
            </a:r>
            <a:r>
              <a:rPr lang="en-US" altLang="ko-KR" sz="1100" dirty="0"/>
              <a:t>.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바로 결제 페이지로 이동</a:t>
            </a:r>
            <a:r>
              <a:rPr lang="en-US" altLang="ko-KR" sz="1100" dirty="0"/>
              <a:t>.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할인 기록 페이지로 이동</a:t>
            </a:r>
            <a:r>
              <a:rPr lang="en-US" altLang="ko-KR" sz="1100" dirty="0"/>
              <a:t>.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찜 목록에 추가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r>
              <a:rPr lang="ko-KR" altLang="en-US" sz="1100" dirty="0"/>
              <a:t>추가되면 색깔이 </a:t>
            </a:r>
            <a:r>
              <a:rPr lang="ko-KR" altLang="en-US" sz="1100" dirty="0" err="1"/>
              <a:t>채워짐</a:t>
            </a:r>
            <a:endParaRPr lang="en-US" altLang="ko-KR" sz="11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9F47FC-2549-0F98-540E-A2FC9647A7EC}"/>
              </a:ext>
            </a:extLst>
          </p:cNvPr>
          <p:cNvSpPr/>
          <p:nvPr/>
        </p:nvSpPr>
        <p:spPr>
          <a:xfrm>
            <a:off x="9602821" y="1070042"/>
            <a:ext cx="2373755" cy="5577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상품 정보 화면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C8E939-2BF4-1226-431D-B37F9FE406D9}"/>
              </a:ext>
            </a:extLst>
          </p:cNvPr>
          <p:cNvSpPr/>
          <p:nvPr/>
        </p:nvSpPr>
        <p:spPr>
          <a:xfrm>
            <a:off x="1524000" y="2351011"/>
            <a:ext cx="7067145" cy="40053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4552FD4-D7B7-16F1-962F-CBA31C1955D2}"/>
              </a:ext>
            </a:extLst>
          </p:cNvPr>
          <p:cNvSpPr/>
          <p:nvPr/>
        </p:nvSpPr>
        <p:spPr>
          <a:xfrm>
            <a:off x="2496640" y="2602174"/>
            <a:ext cx="2741392" cy="197364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상품</a:t>
            </a:r>
          </a:p>
        </p:txBody>
      </p:sp>
      <p:pic>
        <p:nvPicPr>
          <p:cNvPr id="23" name="Picture 8" descr="마리오 카트 8 디럭스">
            <a:extLst>
              <a:ext uri="{FF2B5EF4-FFF2-40B4-BE49-F238E27FC236}">
                <a16:creationId xmlns:a16="http://schemas.microsoft.com/office/drawing/2014/main" id="{1801CDEB-6B45-7E61-F58A-67DEE006ED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87" r="29224"/>
          <a:stretch>
            <a:fillRect/>
          </a:stretch>
        </p:blipFill>
        <p:spPr bwMode="auto">
          <a:xfrm>
            <a:off x="3299795" y="2737663"/>
            <a:ext cx="1188029" cy="166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E05C5F5-A37F-ACAF-E793-D2C79668FCC1}"/>
              </a:ext>
            </a:extLst>
          </p:cNvPr>
          <p:cNvSpPr/>
          <p:nvPr/>
        </p:nvSpPr>
        <p:spPr>
          <a:xfrm>
            <a:off x="5342448" y="2616787"/>
            <a:ext cx="2358835" cy="1959027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6C3C7BC-6D50-42FA-4F69-BB5379E98ECC}"/>
              </a:ext>
            </a:extLst>
          </p:cNvPr>
          <p:cNvSpPr/>
          <p:nvPr/>
        </p:nvSpPr>
        <p:spPr>
          <a:xfrm>
            <a:off x="5487636" y="2961403"/>
            <a:ext cx="1814016" cy="24762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닌텐도 스위치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F1154E4-FBD9-4163-485C-A3F1845860D3}"/>
              </a:ext>
            </a:extLst>
          </p:cNvPr>
          <p:cNvSpPr/>
          <p:nvPr/>
        </p:nvSpPr>
        <p:spPr>
          <a:xfrm>
            <a:off x="5499499" y="3181592"/>
            <a:ext cx="1976576" cy="24762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스포츠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3D13B99-BC46-5AE8-415A-5CE5D246C408}"/>
              </a:ext>
            </a:extLst>
          </p:cNvPr>
          <p:cNvSpPr/>
          <p:nvPr/>
        </p:nvSpPr>
        <p:spPr>
          <a:xfrm>
            <a:off x="5487636" y="2707367"/>
            <a:ext cx="2138407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1400" dirty="0" err="1"/>
              <a:t>마리오</a:t>
            </a:r>
            <a:r>
              <a:rPr lang="ko-KR" altLang="en-US" sz="1400" dirty="0"/>
              <a:t> 카트 </a:t>
            </a:r>
            <a:r>
              <a:rPr lang="en-US" altLang="ko-KR" sz="1400" dirty="0"/>
              <a:t>8 </a:t>
            </a:r>
            <a:r>
              <a:rPr lang="ko-KR" altLang="en-US" sz="1400" dirty="0"/>
              <a:t>디럭스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32709CD-8524-7409-893C-98E09CE5DA52}"/>
              </a:ext>
            </a:extLst>
          </p:cNvPr>
          <p:cNvSpPr/>
          <p:nvPr/>
        </p:nvSpPr>
        <p:spPr>
          <a:xfrm>
            <a:off x="5218265" y="3653127"/>
            <a:ext cx="1338574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1400" dirty="0"/>
              <a:t>51,840</a:t>
            </a:r>
            <a:r>
              <a:rPr lang="ko-KR" altLang="en-US" sz="1400" dirty="0"/>
              <a:t>원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1869A49-6E64-4F6D-DA99-891C447E0249}"/>
              </a:ext>
            </a:extLst>
          </p:cNvPr>
          <p:cNvSpPr/>
          <p:nvPr/>
        </p:nvSpPr>
        <p:spPr>
          <a:xfrm>
            <a:off x="6346400" y="3459684"/>
            <a:ext cx="582989" cy="382568"/>
          </a:xfrm>
          <a:prstGeom prst="roundRect">
            <a:avLst/>
          </a:prstGeom>
          <a:solidFill>
            <a:srgbClr val="FFDBDB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+mj-ea"/>
                <a:ea typeface="+mj-ea"/>
              </a:rPr>
              <a:t>20%</a:t>
            </a:r>
            <a:endParaRPr lang="ko-KR" altLang="en-US" sz="10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669C972C-7DA1-54E8-30AE-9E58FADEBC46}"/>
              </a:ext>
            </a:extLst>
          </p:cNvPr>
          <p:cNvSpPr/>
          <p:nvPr/>
        </p:nvSpPr>
        <p:spPr>
          <a:xfrm>
            <a:off x="5274202" y="3459684"/>
            <a:ext cx="114935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1000" strike="sngStrike" dirty="0">
                <a:solidFill>
                  <a:schemeClr val="bg1">
                    <a:lumMod val="50000"/>
                  </a:schemeClr>
                </a:solidFill>
              </a:rPr>
              <a:t>64,800</a:t>
            </a:r>
            <a:r>
              <a:rPr lang="ko-KR" altLang="en-US" sz="1000" strike="sngStrike" dirty="0">
                <a:solidFill>
                  <a:schemeClr val="bg1">
                    <a:lumMod val="50000"/>
                  </a:schemeClr>
                </a:solidFill>
              </a:rPr>
              <a:t>원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31090F7-A1BC-A7DD-C788-BA9956E73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547" y="4009475"/>
            <a:ext cx="651609" cy="364901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C835E82-68EF-707B-0DEC-707F1596AAF0}"/>
              </a:ext>
            </a:extLst>
          </p:cNvPr>
          <p:cNvSpPr/>
          <p:nvPr/>
        </p:nvSpPr>
        <p:spPr>
          <a:xfrm>
            <a:off x="6376316" y="3973001"/>
            <a:ext cx="1099759" cy="19112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장바구니 담기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F58F6292-D969-BB92-AD29-FA098D073E49}"/>
              </a:ext>
            </a:extLst>
          </p:cNvPr>
          <p:cNvSpPr/>
          <p:nvPr/>
        </p:nvSpPr>
        <p:spPr>
          <a:xfrm>
            <a:off x="6376316" y="4238251"/>
            <a:ext cx="1099759" cy="19112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 err="1">
                <a:solidFill>
                  <a:schemeClr val="bg1"/>
                </a:solidFill>
              </a:rPr>
              <a:t>바로구매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7" name="사각형: 둥근 위쪽 모서리 36">
            <a:extLst>
              <a:ext uri="{FF2B5EF4-FFF2-40B4-BE49-F238E27FC236}">
                <a16:creationId xmlns:a16="http://schemas.microsoft.com/office/drawing/2014/main" id="{8D2E63CE-14BC-6921-D072-7BC81AB2C009}"/>
              </a:ext>
            </a:extLst>
          </p:cNvPr>
          <p:cNvSpPr/>
          <p:nvPr/>
        </p:nvSpPr>
        <p:spPr>
          <a:xfrm rot="16200000">
            <a:off x="1696473" y="3402339"/>
            <a:ext cx="1973642" cy="37330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^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사각형: 둥근 위쪽 모서리 37">
            <a:extLst>
              <a:ext uri="{FF2B5EF4-FFF2-40B4-BE49-F238E27FC236}">
                <a16:creationId xmlns:a16="http://schemas.microsoft.com/office/drawing/2014/main" id="{438BA77F-94C3-3345-ECF6-B8AEDCF8A3FF}"/>
              </a:ext>
            </a:extLst>
          </p:cNvPr>
          <p:cNvSpPr/>
          <p:nvPr/>
        </p:nvSpPr>
        <p:spPr>
          <a:xfrm rot="5400000" flipH="1">
            <a:off x="4064490" y="3402340"/>
            <a:ext cx="1973642" cy="37330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^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74CB3D6-6D94-5C37-7363-64CF565DF500}"/>
              </a:ext>
            </a:extLst>
          </p:cNvPr>
          <p:cNvSpPr/>
          <p:nvPr/>
        </p:nvSpPr>
        <p:spPr>
          <a:xfrm>
            <a:off x="2496640" y="5106890"/>
            <a:ext cx="5204643" cy="1252597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0" name="Picture 4" descr="별점 5점. 5개의 리뷰 아이콘입니다. 노란색, 회색 피드백 속도 표시. 만족 골든 마크 | 프리미엄 벡터">
            <a:extLst>
              <a:ext uri="{FF2B5EF4-FFF2-40B4-BE49-F238E27FC236}">
                <a16:creationId xmlns:a16="http://schemas.microsoft.com/office/drawing/2014/main" id="{CC73DEE4-8D9D-685E-94F8-D7D9948BA7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5" t="25471" r="49723" b="61250"/>
          <a:stretch>
            <a:fillRect/>
          </a:stretch>
        </p:blipFill>
        <p:spPr bwMode="auto">
          <a:xfrm>
            <a:off x="3083451" y="5410825"/>
            <a:ext cx="1166934" cy="26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0676324C-A778-A269-113C-197A0FAE7313}"/>
              </a:ext>
            </a:extLst>
          </p:cNvPr>
          <p:cNvSpPr/>
          <p:nvPr/>
        </p:nvSpPr>
        <p:spPr>
          <a:xfrm>
            <a:off x="2588419" y="5450180"/>
            <a:ext cx="633568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1100" dirty="0"/>
              <a:t>닉네임</a:t>
            </a:r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931FECF-DF52-19E0-1F64-F78376F69266}"/>
              </a:ext>
            </a:extLst>
          </p:cNvPr>
          <p:cNvSpPr/>
          <p:nvPr/>
        </p:nvSpPr>
        <p:spPr>
          <a:xfrm>
            <a:off x="6907362" y="5456244"/>
            <a:ext cx="799932" cy="24762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</a:rPr>
              <a:t>2025-10-25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88F36A0-14C1-E33B-7EC1-BC33F8ADBDCD}"/>
              </a:ext>
            </a:extLst>
          </p:cNvPr>
          <p:cNvSpPr/>
          <p:nvPr/>
        </p:nvSpPr>
        <p:spPr>
          <a:xfrm>
            <a:off x="2634774" y="5690022"/>
            <a:ext cx="486070" cy="2962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사진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C61FBD8-B100-F8EB-38AE-94A3C39DC410}"/>
              </a:ext>
            </a:extLst>
          </p:cNvPr>
          <p:cNvSpPr/>
          <p:nvPr/>
        </p:nvSpPr>
        <p:spPr>
          <a:xfrm>
            <a:off x="3144162" y="5690022"/>
            <a:ext cx="486070" cy="2962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사진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0F6B6D5-C34C-20DA-2EB1-A2E94E2F24C4}"/>
              </a:ext>
            </a:extLst>
          </p:cNvPr>
          <p:cNvSpPr/>
          <p:nvPr/>
        </p:nvSpPr>
        <p:spPr>
          <a:xfrm>
            <a:off x="3658637" y="5690022"/>
            <a:ext cx="486070" cy="2962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사진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A544AE07-4862-49C5-5C89-4DEF02956B05}"/>
              </a:ext>
            </a:extLst>
          </p:cNvPr>
          <p:cNvSpPr/>
          <p:nvPr/>
        </p:nvSpPr>
        <p:spPr>
          <a:xfrm>
            <a:off x="2666226" y="6053465"/>
            <a:ext cx="3102377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1100" dirty="0"/>
              <a:t>리뷰 제목</a:t>
            </a:r>
          </a:p>
        </p:txBody>
      </p:sp>
      <p:sp>
        <p:nvSpPr>
          <p:cNvPr id="1045" name="사각형: 둥근 모서리 1044">
            <a:extLst>
              <a:ext uri="{FF2B5EF4-FFF2-40B4-BE49-F238E27FC236}">
                <a16:creationId xmlns:a16="http://schemas.microsoft.com/office/drawing/2014/main" id="{BC1B6338-4C12-DDB7-ACAD-5DF348A73E09}"/>
              </a:ext>
            </a:extLst>
          </p:cNvPr>
          <p:cNvSpPr/>
          <p:nvPr/>
        </p:nvSpPr>
        <p:spPr>
          <a:xfrm>
            <a:off x="4149061" y="5143891"/>
            <a:ext cx="2138407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400" dirty="0"/>
              <a:t>상품 리뷰</a:t>
            </a:r>
          </a:p>
        </p:txBody>
      </p:sp>
      <p:cxnSp>
        <p:nvCxnSpPr>
          <p:cNvPr id="1047" name="직선 연결선 1046">
            <a:extLst>
              <a:ext uri="{FF2B5EF4-FFF2-40B4-BE49-F238E27FC236}">
                <a16:creationId xmlns:a16="http://schemas.microsoft.com/office/drawing/2014/main" id="{F983FFFB-579E-BE27-CEA6-8CEC6D67B3D4}"/>
              </a:ext>
            </a:extLst>
          </p:cNvPr>
          <p:cNvCxnSpPr>
            <a:cxnSpLocks/>
          </p:cNvCxnSpPr>
          <p:nvPr/>
        </p:nvCxnSpPr>
        <p:spPr>
          <a:xfrm>
            <a:off x="2634774" y="5377891"/>
            <a:ext cx="4977723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4B89CDC-4CD4-4B31-513E-EF17D62980A6}"/>
              </a:ext>
            </a:extLst>
          </p:cNvPr>
          <p:cNvSpPr txBox="1"/>
          <p:nvPr/>
        </p:nvSpPr>
        <p:spPr>
          <a:xfrm>
            <a:off x="2861037" y="2629024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67E447-FEE9-EE9A-07FF-DE262C3CB799}"/>
              </a:ext>
            </a:extLst>
          </p:cNvPr>
          <p:cNvSpPr txBox="1"/>
          <p:nvPr/>
        </p:nvSpPr>
        <p:spPr>
          <a:xfrm>
            <a:off x="5298766" y="3922550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3B59D3D-FB17-F6EE-2CD6-B5583A450065}"/>
              </a:ext>
            </a:extLst>
          </p:cNvPr>
          <p:cNvSpPr txBox="1"/>
          <p:nvPr/>
        </p:nvSpPr>
        <p:spPr>
          <a:xfrm>
            <a:off x="6158065" y="3873772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546478B-71CE-7A32-3A0D-831A174EFB38}"/>
              </a:ext>
            </a:extLst>
          </p:cNvPr>
          <p:cNvSpPr txBox="1"/>
          <p:nvPr/>
        </p:nvSpPr>
        <p:spPr>
          <a:xfrm>
            <a:off x="6158064" y="4176684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</a:p>
        </p:txBody>
      </p:sp>
      <p:pic>
        <p:nvPicPr>
          <p:cNvPr id="2052" name="Picture 4" descr="역사 - 무료 상호 작용개 아이콘">
            <a:extLst>
              <a:ext uri="{FF2B5EF4-FFF2-40B4-BE49-F238E27FC236}">
                <a16:creationId xmlns:a16="http://schemas.microsoft.com/office/drawing/2014/main" id="{AC163C2F-32E5-548F-DF55-B190B0C3F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072" y="3435740"/>
            <a:ext cx="389889" cy="38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0" name="TextBox 1049">
            <a:extLst>
              <a:ext uri="{FF2B5EF4-FFF2-40B4-BE49-F238E27FC236}">
                <a16:creationId xmlns:a16="http://schemas.microsoft.com/office/drawing/2014/main" id="{9F7BA1DA-3E75-7DA4-29F7-AD8CBE424CA2}"/>
              </a:ext>
            </a:extLst>
          </p:cNvPr>
          <p:cNvSpPr txBox="1"/>
          <p:nvPr/>
        </p:nvSpPr>
        <p:spPr>
          <a:xfrm>
            <a:off x="6863804" y="3354727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⑤</a:t>
            </a:r>
          </a:p>
        </p:txBody>
      </p:sp>
      <p:sp>
        <p:nvSpPr>
          <p:cNvPr id="8" name="하트 7">
            <a:extLst>
              <a:ext uri="{FF2B5EF4-FFF2-40B4-BE49-F238E27FC236}">
                <a16:creationId xmlns:a16="http://schemas.microsoft.com/office/drawing/2014/main" id="{6916B9F1-C958-CB9E-80C1-359302131B33}"/>
              </a:ext>
            </a:extLst>
          </p:cNvPr>
          <p:cNvSpPr/>
          <p:nvPr/>
        </p:nvSpPr>
        <p:spPr>
          <a:xfrm>
            <a:off x="7406102" y="2706250"/>
            <a:ext cx="219941" cy="219941"/>
          </a:xfrm>
          <a:prstGeom prst="heart">
            <a:avLst/>
          </a:prstGeom>
          <a:noFill/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BDB618-EC71-C204-9152-44C23C309B68}"/>
              </a:ext>
            </a:extLst>
          </p:cNvPr>
          <p:cNvSpPr txBox="1"/>
          <p:nvPr/>
        </p:nvSpPr>
        <p:spPr>
          <a:xfrm>
            <a:off x="7175705" y="2597454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⑥</a:t>
            </a:r>
          </a:p>
        </p:txBody>
      </p:sp>
      <p:pic>
        <p:nvPicPr>
          <p:cNvPr id="14" name="Picture 6" descr="장바구니 아이콘 쇼핑 가방 아이콘 검정색입니다. 스톡 벡터(로열티 프리) 2221874155 | Shutterstock">
            <a:extLst>
              <a:ext uri="{FF2B5EF4-FFF2-40B4-BE49-F238E27FC236}">
                <a16:creationId xmlns:a16="http://schemas.microsoft.com/office/drawing/2014/main" id="{A958EDB5-CB90-3C45-E3F0-30731124A9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" t="17207" r="77401" b="22237"/>
          <a:stretch>
            <a:fillRect/>
          </a:stretch>
        </p:blipFill>
        <p:spPr bwMode="auto">
          <a:xfrm>
            <a:off x="8074672" y="1842430"/>
            <a:ext cx="358757" cy="32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2E07B6-E062-A03D-666F-7E08F0083602}"/>
              </a:ext>
            </a:extLst>
          </p:cNvPr>
          <p:cNvSpPr/>
          <p:nvPr/>
        </p:nvSpPr>
        <p:spPr>
          <a:xfrm>
            <a:off x="2425206" y="1620506"/>
            <a:ext cx="1115894" cy="7305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로고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43D2E4C-843B-68E6-AD6E-D4C1384188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5749" y="1872497"/>
            <a:ext cx="3480129" cy="27906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FEC80F9-6BE2-3335-9B65-C14BD88ABE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9809" y="1782632"/>
            <a:ext cx="491385" cy="421187"/>
          </a:xfrm>
          <a:prstGeom prst="rect">
            <a:avLst/>
          </a:prstGeom>
        </p:spPr>
      </p:pic>
      <p:pic>
        <p:nvPicPr>
          <p:cNvPr id="20" name="Picture 2" descr="콜센터 - 무료 연락개 아이콘">
            <a:extLst>
              <a:ext uri="{FF2B5EF4-FFF2-40B4-BE49-F238E27FC236}">
                <a16:creationId xmlns:a16="http://schemas.microsoft.com/office/drawing/2014/main" id="{FE4A9781-097A-7140-4220-E2C2BB601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519" y="1867474"/>
            <a:ext cx="251504" cy="25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4685D72-6C79-E9EA-3072-3B76B0888D91}"/>
              </a:ext>
            </a:extLst>
          </p:cNvPr>
          <p:cNvSpPr/>
          <p:nvPr/>
        </p:nvSpPr>
        <p:spPr>
          <a:xfrm>
            <a:off x="1524000" y="1623104"/>
            <a:ext cx="901206" cy="7385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카테고리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6617B80-6112-654B-D543-AACFFE0465ED}"/>
              </a:ext>
            </a:extLst>
          </p:cNvPr>
          <p:cNvSpPr/>
          <p:nvPr/>
        </p:nvSpPr>
        <p:spPr>
          <a:xfrm>
            <a:off x="2496640" y="4642643"/>
            <a:ext cx="5204643" cy="39741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상품 상세 정보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8DCC21F-52AE-5958-1719-4ACF57B658C6}"/>
              </a:ext>
            </a:extLst>
          </p:cNvPr>
          <p:cNvSpPr/>
          <p:nvPr/>
        </p:nvSpPr>
        <p:spPr>
          <a:xfrm>
            <a:off x="3029747" y="6202620"/>
            <a:ext cx="3102377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900"/>
              <a:t>리뷰 내용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9192217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F51A5-B91E-AF29-1B63-2C3971E40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텍스트, 스크린샷, 소프트웨어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305DF04-8370-2AA4-79C3-6445F6FFE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346" y="1681180"/>
            <a:ext cx="9051307" cy="47105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D623DA0-92DC-3DA7-CD45-5150257E8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구현 화면 </a:t>
            </a:r>
            <a:r>
              <a:rPr lang="en-US" altLang="ko-KR" dirty="0"/>
              <a:t>– </a:t>
            </a:r>
            <a:r>
              <a:rPr lang="ko-KR" altLang="en-US" dirty="0"/>
              <a:t>제품 정보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4CB3E9-EB43-A055-742D-BE9085F4E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37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7425578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5E781-DB24-99C7-BBD1-7BD45BB96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BD548A-1EB1-B251-1485-1BAF5D811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스토리보드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CE52C6-445A-6972-1614-1A4D80D24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38</a:t>
            </a:fld>
            <a:endParaRPr lang="ko-KR" altLang="en-US" noProof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DA707C-DD4E-EF9A-7486-6DF8F7A12656}"/>
              </a:ext>
            </a:extLst>
          </p:cNvPr>
          <p:cNvSpPr/>
          <p:nvPr/>
        </p:nvSpPr>
        <p:spPr>
          <a:xfrm>
            <a:off x="1524000" y="1627763"/>
            <a:ext cx="7067146" cy="4717913"/>
          </a:xfrm>
          <a:prstGeom prst="rect">
            <a:avLst/>
          </a:prstGeom>
          <a:noFill/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BEDBEF-DDA0-FA35-BEFA-5261C8C5565D}"/>
              </a:ext>
            </a:extLst>
          </p:cNvPr>
          <p:cNvSpPr/>
          <p:nvPr/>
        </p:nvSpPr>
        <p:spPr>
          <a:xfrm>
            <a:off x="9602821" y="1627763"/>
            <a:ext cx="2373755" cy="47179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rIns="36000" rtlCol="0" anchor="t"/>
          <a:lstStyle/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구매할 상품 활성화</a:t>
            </a:r>
            <a:r>
              <a:rPr lang="en-US" altLang="ko-KR" sz="1100" dirty="0"/>
              <a:t>/</a:t>
            </a:r>
            <a:r>
              <a:rPr lang="ko-KR" altLang="en-US" sz="1100" dirty="0"/>
              <a:t>비활성화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r>
              <a:rPr lang="ko-KR" altLang="en-US" sz="1100" dirty="0"/>
              <a:t>가장 위의 체크박스는 장바구니의 모든 상품 활성화</a:t>
            </a:r>
            <a:r>
              <a:rPr lang="en-US" altLang="ko-KR" sz="1100" dirty="0"/>
              <a:t>/</a:t>
            </a:r>
            <a:r>
              <a:rPr lang="ko-KR" altLang="en-US" sz="1100" dirty="0"/>
              <a:t>비활성화</a:t>
            </a:r>
            <a:r>
              <a:rPr lang="en-US" altLang="ko-KR" sz="1100" dirty="0"/>
              <a:t>.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현재 가격으로 표시</a:t>
            </a:r>
            <a:r>
              <a:rPr lang="en-US" altLang="ko-KR" sz="1100" dirty="0"/>
              <a:t>(</a:t>
            </a:r>
            <a:r>
              <a:rPr lang="ko-KR" altLang="en-US" sz="1100" dirty="0"/>
              <a:t>할인가 포함</a:t>
            </a:r>
            <a:r>
              <a:rPr lang="en-US" altLang="ko-KR" sz="1100" dirty="0"/>
              <a:t>)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en-US" altLang="ko-KR" sz="1100" dirty="0"/>
              <a:t>‘+’, ‘-’ </a:t>
            </a:r>
            <a:r>
              <a:rPr lang="ko-KR" altLang="en-US" sz="1100" dirty="0"/>
              <a:t>버튼으로 개수 선택</a:t>
            </a:r>
            <a:r>
              <a:rPr lang="en-US" altLang="ko-KR" sz="1100" dirty="0"/>
              <a:t>.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결제 페이지로 이동</a:t>
            </a:r>
            <a:r>
              <a:rPr lang="en-US" altLang="ko-KR" sz="1100" dirty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B48F43-4AC7-9E2C-ED30-EC37BC3FE606}"/>
              </a:ext>
            </a:extLst>
          </p:cNvPr>
          <p:cNvSpPr/>
          <p:nvPr/>
        </p:nvSpPr>
        <p:spPr>
          <a:xfrm>
            <a:off x="9602821" y="1070042"/>
            <a:ext cx="2373755" cy="5577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장바구니 화면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10FAD3-CAD0-E587-71EC-8F4114E2CED9}"/>
              </a:ext>
            </a:extLst>
          </p:cNvPr>
          <p:cNvSpPr/>
          <p:nvPr/>
        </p:nvSpPr>
        <p:spPr>
          <a:xfrm>
            <a:off x="1523999" y="2361684"/>
            <a:ext cx="7067145" cy="3983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81E0000-8D64-5B5F-D342-43929FD25DB0}"/>
              </a:ext>
            </a:extLst>
          </p:cNvPr>
          <p:cNvSpPr/>
          <p:nvPr/>
        </p:nvSpPr>
        <p:spPr>
          <a:xfrm>
            <a:off x="2304464" y="3442705"/>
            <a:ext cx="5444391" cy="11548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712C540-10E0-2FB3-0102-32C330072EA1}"/>
              </a:ext>
            </a:extLst>
          </p:cNvPr>
          <p:cNvSpPr/>
          <p:nvPr/>
        </p:nvSpPr>
        <p:spPr>
          <a:xfrm>
            <a:off x="2401512" y="3551407"/>
            <a:ext cx="948319" cy="948319"/>
          </a:xfrm>
          <a:prstGeom prst="roundRect">
            <a:avLst/>
          </a:prstGeom>
          <a:solidFill>
            <a:srgbClr val="FFFEFD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7981921-DD2C-01BE-ED36-35C2DDDBD218}"/>
              </a:ext>
            </a:extLst>
          </p:cNvPr>
          <p:cNvSpPr/>
          <p:nvPr/>
        </p:nvSpPr>
        <p:spPr>
          <a:xfrm>
            <a:off x="3479461" y="3812816"/>
            <a:ext cx="1869312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1000" dirty="0" err="1"/>
              <a:t>마리오</a:t>
            </a:r>
            <a:r>
              <a:rPr lang="ko-KR" altLang="en-US" sz="1000" dirty="0"/>
              <a:t> 카트 </a:t>
            </a:r>
            <a:r>
              <a:rPr lang="en-US" altLang="ko-KR" sz="1000" dirty="0"/>
              <a:t>8 </a:t>
            </a:r>
            <a:r>
              <a:rPr lang="ko-KR" altLang="en-US" sz="1000" dirty="0"/>
              <a:t>디럭스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F2A4D0C-EBD7-1BEB-0102-DA6D2A6AF0A3}"/>
              </a:ext>
            </a:extLst>
          </p:cNvPr>
          <p:cNvSpPr/>
          <p:nvPr/>
        </p:nvSpPr>
        <p:spPr>
          <a:xfrm>
            <a:off x="3479460" y="4103159"/>
            <a:ext cx="1622391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닌텐도 스위치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87946F9-FBD6-26DE-D268-42EC1700B1A7}"/>
              </a:ext>
            </a:extLst>
          </p:cNvPr>
          <p:cNvCxnSpPr/>
          <p:nvPr/>
        </p:nvCxnSpPr>
        <p:spPr>
          <a:xfrm>
            <a:off x="6276849" y="3551407"/>
            <a:ext cx="0" cy="9483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33283BB-5FB7-2CC2-B141-A3E01DB95242}"/>
              </a:ext>
            </a:extLst>
          </p:cNvPr>
          <p:cNvSpPr/>
          <p:nvPr/>
        </p:nvSpPr>
        <p:spPr>
          <a:xfrm>
            <a:off x="6525132" y="4083152"/>
            <a:ext cx="975440" cy="303698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72000" rIns="72000" rtlCol="0" anchor="ctr"/>
          <a:lstStyle/>
          <a:p>
            <a:pPr algn="dist"/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－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＋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149B916C-840A-A004-65EC-3EDE1856BCEA}"/>
              </a:ext>
            </a:extLst>
          </p:cNvPr>
          <p:cNvSpPr/>
          <p:nvPr/>
        </p:nvSpPr>
        <p:spPr>
          <a:xfrm>
            <a:off x="6343565" y="3811386"/>
            <a:ext cx="1338574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1400" dirty="0"/>
              <a:t>51,840</a:t>
            </a:r>
            <a:r>
              <a:rPr lang="ko-KR" altLang="en-US" sz="1400" dirty="0"/>
              <a:t>원</a:t>
            </a:r>
          </a:p>
        </p:txBody>
      </p:sp>
      <p:pic>
        <p:nvPicPr>
          <p:cNvPr id="44" name="Picture 8" descr="마리오 카트 8 디럭스">
            <a:extLst>
              <a:ext uri="{FF2B5EF4-FFF2-40B4-BE49-F238E27FC236}">
                <a16:creationId xmlns:a16="http://schemas.microsoft.com/office/drawing/2014/main" id="{C349655D-AB43-97E2-9EE4-052510B06D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87" r="29224"/>
          <a:stretch>
            <a:fillRect/>
          </a:stretch>
        </p:blipFill>
        <p:spPr bwMode="auto">
          <a:xfrm>
            <a:off x="2571880" y="3596631"/>
            <a:ext cx="624401" cy="87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D525D4E6-376A-8257-6A42-4A8DB07E6A7C}"/>
              </a:ext>
            </a:extLst>
          </p:cNvPr>
          <p:cNvSpPr/>
          <p:nvPr/>
        </p:nvSpPr>
        <p:spPr>
          <a:xfrm>
            <a:off x="4019144" y="2680644"/>
            <a:ext cx="2076856" cy="4144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장바구니</a:t>
            </a: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F6E33A20-563B-23E0-37B3-0919312BC9E3}"/>
              </a:ext>
            </a:extLst>
          </p:cNvPr>
          <p:cNvCxnSpPr>
            <a:cxnSpLocks/>
          </p:cNvCxnSpPr>
          <p:nvPr/>
        </p:nvCxnSpPr>
        <p:spPr>
          <a:xfrm>
            <a:off x="3732107" y="3198465"/>
            <a:ext cx="2736427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660BA5B-6E9F-5A86-9597-60B78C0EFA0D}"/>
              </a:ext>
            </a:extLst>
          </p:cNvPr>
          <p:cNvCxnSpPr>
            <a:cxnSpLocks/>
          </p:cNvCxnSpPr>
          <p:nvPr/>
        </p:nvCxnSpPr>
        <p:spPr>
          <a:xfrm>
            <a:off x="3733637" y="4740492"/>
            <a:ext cx="2736427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DBEB01DB-252F-8FCD-E762-810C3498AA9E}"/>
              </a:ext>
            </a:extLst>
          </p:cNvPr>
          <p:cNvSpPr/>
          <p:nvPr/>
        </p:nvSpPr>
        <p:spPr>
          <a:xfrm>
            <a:off x="3143092" y="4980330"/>
            <a:ext cx="3828958" cy="473374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총 상품 가격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: 51,840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원</a:t>
            </a:r>
          </a:p>
        </p:txBody>
      </p:sp>
      <p:sp>
        <p:nvSpPr>
          <p:cNvPr id="1026" name="사각형: 둥근 모서리 1025">
            <a:extLst>
              <a:ext uri="{FF2B5EF4-FFF2-40B4-BE49-F238E27FC236}">
                <a16:creationId xmlns:a16="http://schemas.microsoft.com/office/drawing/2014/main" id="{04DC8A47-343C-0949-3371-FC48F5225DAC}"/>
              </a:ext>
            </a:extLst>
          </p:cNvPr>
          <p:cNvSpPr/>
          <p:nvPr/>
        </p:nvSpPr>
        <p:spPr>
          <a:xfrm>
            <a:off x="7266073" y="3482652"/>
            <a:ext cx="449203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삭제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27" name="사각형: 둥근 모서리 1026">
            <a:extLst>
              <a:ext uri="{FF2B5EF4-FFF2-40B4-BE49-F238E27FC236}">
                <a16:creationId xmlns:a16="http://schemas.microsoft.com/office/drawing/2014/main" id="{A64F48E6-2FA4-EF0E-7C01-D7BD97C150DD}"/>
              </a:ext>
            </a:extLst>
          </p:cNvPr>
          <p:cNvSpPr/>
          <p:nvPr/>
        </p:nvSpPr>
        <p:spPr>
          <a:xfrm>
            <a:off x="3799117" y="5684539"/>
            <a:ext cx="2516907" cy="30369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구매하기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4E59BF-D5B3-D074-2031-487A1F27147F}"/>
              </a:ext>
            </a:extLst>
          </p:cNvPr>
          <p:cNvSpPr txBox="1"/>
          <p:nvPr/>
        </p:nvSpPr>
        <p:spPr>
          <a:xfrm>
            <a:off x="1858883" y="3086619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2233A53-2E3E-9E35-7810-0B499F835958}"/>
              </a:ext>
            </a:extLst>
          </p:cNvPr>
          <p:cNvSpPr txBox="1"/>
          <p:nvPr/>
        </p:nvSpPr>
        <p:spPr>
          <a:xfrm>
            <a:off x="6403856" y="3670777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F800824-E0EA-FE13-2782-9FC1FE4FA32D}"/>
              </a:ext>
            </a:extLst>
          </p:cNvPr>
          <p:cNvSpPr txBox="1"/>
          <p:nvPr/>
        </p:nvSpPr>
        <p:spPr>
          <a:xfrm>
            <a:off x="6225666" y="4081176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3D67E5-F5D5-4D0F-A69D-9FE04159DBB9}"/>
              </a:ext>
            </a:extLst>
          </p:cNvPr>
          <p:cNvSpPr/>
          <p:nvPr/>
        </p:nvSpPr>
        <p:spPr>
          <a:xfrm>
            <a:off x="2138520" y="3923962"/>
            <a:ext cx="124158" cy="1241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E8B4B0-AD51-9358-AB20-05221DDCF67A}"/>
              </a:ext>
            </a:extLst>
          </p:cNvPr>
          <p:cNvSpPr/>
          <p:nvPr/>
        </p:nvSpPr>
        <p:spPr>
          <a:xfrm>
            <a:off x="2138520" y="3258359"/>
            <a:ext cx="124158" cy="1241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체크 표시 - 무료 모양과 기호개 아이콘">
            <a:extLst>
              <a:ext uri="{FF2B5EF4-FFF2-40B4-BE49-F238E27FC236}">
                <a16:creationId xmlns:a16="http://schemas.microsoft.com/office/drawing/2014/main" id="{A46FEE93-7236-D6B4-2230-1FC009F48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645" y="3929087"/>
            <a:ext cx="113908" cy="113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체크 표시 - 무료 모양과 기호개 아이콘">
            <a:extLst>
              <a:ext uri="{FF2B5EF4-FFF2-40B4-BE49-F238E27FC236}">
                <a16:creationId xmlns:a16="http://schemas.microsoft.com/office/drawing/2014/main" id="{D2667F00-3347-07C9-0D09-C61A27E75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645" y="3263484"/>
            <a:ext cx="113908" cy="113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4390EC2-D439-0874-1C90-ABC51FBCB738}"/>
              </a:ext>
            </a:extLst>
          </p:cNvPr>
          <p:cNvSpPr txBox="1"/>
          <p:nvPr/>
        </p:nvSpPr>
        <p:spPr>
          <a:xfrm>
            <a:off x="3732107" y="5638080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</a:p>
        </p:txBody>
      </p:sp>
      <p:pic>
        <p:nvPicPr>
          <p:cNvPr id="16" name="Picture 6" descr="장바구니 아이콘 쇼핑 가방 아이콘 검정색입니다. 스톡 벡터(로열티 프리) 2221874155 | Shutterstock">
            <a:extLst>
              <a:ext uri="{FF2B5EF4-FFF2-40B4-BE49-F238E27FC236}">
                <a16:creationId xmlns:a16="http://schemas.microsoft.com/office/drawing/2014/main" id="{CF74B6A3-19DE-4EA2-50CE-A998ECA180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" t="17207" r="77401" b="22237"/>
          <a:stretch>
            <a:fillRect/>
          </a:stretch>
        </p:blipFill>
        <p:spPr bwMode="auto">
          <a:xfrm>
            <a:off x="8074672" y="1842430"/>
            <a:ext cx="358757" cy="32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7D5598-1092-7C8A-2EB3-A042FCD536C5}"/>
              </a:ext>
            </a:extLst>
          </p:cNvPr>
          <p:cNvSpPr/>
          <p:nvPr/>
        </p:nvSpPr>
        <p:spPr>
          <a:xfrm>
            <a:off x="2425206" y="1620506"/>
            <a:ext cx="1115894" cy="7305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로고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B1CCD64-539B-DB55-C542-DD1F8C2C6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749" y="1872497"/>
            <a:ext cx="3480129" cy="27906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E5F2D89-990A-BA8A-4721-8962008960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9809" y="1782632"/>
            <a:ext cx="491385" cy="421187"/>
          </a:xfrm>
          <a:prstGeom prst="rect">
            <a:avLst/>
          </a:prstGeom>
        </p:spPr>
      </p:pic>
      <p:pic>
        <p:nvPicPr>
          <p:cNvPr id="25" name="Picture 2" descr="콜센터 - 무료 연락개 아이콘">
            <a:extLst>
              <a:ext uri="{FF2B5EF4-FFF2-40B4-BE49-F238E27FC236}">
                <a16:creationId xmlns:a16="http://schemas.microsoft.com/office/drawing/2014/main" id="{BF952D8F-DB83-60CB-80B4-ECD558B66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519" y="1867474"/>
            <a:ext cx="251504" cy="25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AE97C22C-3231-344B-5459-CFBFCBD923AA}"/>
              </a:ext>
            </a:extLst>
          </p:cNvPr>
          <p:cNvSpPr/>
          <p:nvPr/>
        </p:nvSpPr>
        <p:spPr>
          <a:xfrm>
            <a:off x="1524000" y="1623104"/>
            <a:ext cx="901206" cy="7385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카테고리</a:t>
            </a:r>
          </a:p>
        </p:txBody>
      </p:sp>
    </p:spTree>
    <p:extLst>
      <p:ext uri="{BB962C8B-B14F-4D97-AF65-F5344CB8AC3E}">
        <p14:creationId xmlns:p14="http://schemas.microsoft.com/office/powerpoint/2010/main" val="28204140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93EA5-2DB0-B518-CEA5-8F881ED01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BD5E811-8842-F09B-57B6-4C9F4B7AF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348" y="1656693"/>
            <a:ext cx="9051306" cy="47350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C6E1F75-2338-A572-14DE-DF9E22D24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구현 화면 </a:t>
            </a:r>
            <a:r>
              <a:rPr lang="en-US" altLang="ko-KR" dirty="0"/>
              <a:t>– </a:t>
            </a:r>
            <a:r>
              <a:rPr lang="ko-KR" altLang="en-US" dirty="0"/>
              <a:t>장바구니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37DB22-080D-6E0E-46A3-F01F0A2E9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39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956345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4682E-B205-370F-3008-5646A2B84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BFDD3F-D667-E49C-8C57-0920BEFB0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 </a:t>
            </a:r>
            <a:r>
              <a:rPr lang="en-US" altLang="ko-KR" dirty="0"/>
              <a:t>- </a:t>
            </a:r>
            <a:r>
              <a:rPr lang="ko-KR" altLang="en-US" dirty="0"/>
              <a:t>기능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5130170-00A8-1715-EA94-7461A675A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485550" y="3011049"/>
            <a:ext cx="4077378" cy="1235075"/>
          </a:xfrm>
        </p:spPr>
        <p:txBody>
          <a:bodyPr>
            <a:normAutofit/>
          </a:bodyPr>
          <a:lstStyle/>
          <a:p>
            <a:pPr marL="180975" indent="-180975"/>
            <a:r>
              <a:rPr lang="ko-KR" altLang="en-US" sz="2000" dirty="0"/>
              <a:t>상품 관리</a:t>
            </a:r>
            <a:endParaRPr lang="en-US" altLang="ko-KR" sz="2000" dirty="0"/>
          </a:p>
          <a:p>
            <a:pPr marL="180975" indent="-180975"/>
            <a:r>
              <a:rPr lang="ko-KR" altLang="en-US" sz="2000" dirty="0"/>
              <a:t>재고 관리</a:t>
            </a:r>
            <a:endParaRPr lang="en-US" altLang="ko-KR" sz="2000" dirty="0"/>
          </a:p>
          <a:p>
            <a:pPr marL="180975" indent="-180975"/>
            <a:r>
              <a:rPr lang="ko-KR" altLang="en-US" sz="2000" dirty="0"/>
              <a:t>매출 관리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8A35E071-FF77-71E3-9AEA-4540A5118E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843363" y="3011049"/>
            <a:ext cx="4078633" cy="1235075"/>
          </a:xfrm>
        </p:spPr>
        <p:txBody>
          <a:bodyPr>
            <a:normAutofit/>
          </a:bodyPr>
          <a:lstStyle/>
          <a:p>
            <a:pPr marL="180975" indent="-180975"/>
            <a:r>
              <a:rPr lang="ko-KR" altLang="en-US" sz="2000" dirty="0"/>
              <a:t>검색 기능</a:t>
            </a:r>
            <a:endParaRPr lang="en-US" altLang="ko-KR" sz="2000" dirty="0"/>
          </a:p>
          <a:p>
            <a:pPr marL="180975" indent="-180975"/>
            <a:r>
              <a:rPr lang="ko-KR" altLang="en-US" sz="2000" dirty="0"/>
              <a:t>찜</a:t>
            </a:r>
            <a:r>
              <a:rPr lang="en-US" altLang="ko-KR" sz="2000" dirty="0"/>
              <a:t>/</a:t>
            </a:r>
            <a:r>
              <a:rPr lang="ko-KR" altLang="en-US" sz="2000" dirty="0"/>
              <a:t>장바구니 기능</a:t>
            </a:r>
            <a:endParaRPr lang="en-US" altLang="ko-KR" sz="2000" dirty="0"/>
          </a:p>
          <a:p>
            <a:pPr marL="180975" indent="-180975"/>
            <a:r>
              <a:rPr lang="ko-KR" altLang="en-US" sz="2000" dirty="0"/>
              <a:t>주문내역 기능</a:t>
            </a:r>
            <a:endParaRPr lang="en-US" altLang="ko-KR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2A3E81-500A-A3DC-C601-551204F8A8A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7152" y="4917889"/>
            <a:ext cx="4702511" cy="16654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E76201B-ECD9-F044-3734-321DC157CF8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766889" y="4997973"/>
            <a:ext cx="3109928" cy="1399468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0E9EBFB-0AE6-3A92-1D9C-D1B48C2A6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4</a:t>
            </a:fld>
            <a:endParaRPr lang="ko-KR" altLang="en-US" noProof="0"/>
          </a:p>
        </p:txBody>
      </p:sp>
      <p:sp>
        <p:nvSpPr>
          <p:cNvPr id="11" name="제목 8">
            <a:extLst>
              <a:ext uri="{FF2B5EF4-FFF2-40B4-BE49-F238E27FC236}">
                <a16:creationId xmlns:a16="http://schemas.microsoft.com/office/drawing/2014/main" id="{2EC7EF0F-4E51-B304-FFF7-52A5E4D344AD}"/>
              </a:ext>
            </a:extLst>
          </p:cNvPr>
          <p:cNvSpPr txBox="1">
            <a:spLocks/>
          </p:cNvSpPr>
          <p:nvPr/>
        </p:nvSpPr>
        <p:spPr>
          <a:xfrm>
            <a:off x="4102099" y="1106251"/>
            <a:ext cx="3975102" cy="11286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6000" b="1" kern="1200" cap="none" spc="0" baseline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ko-KR" altLang="en-US" sz="4000" dirty="0">
                <a:ln w="12700">
                  <a:solidFill>
                    <a:schemeClr val="tx2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</a:rPr>
              <a:t>핵심 기능</a:t>
            </a:r>
          </a:p>
        </p:txBody>
      </p:sp>
      <p:sp>
        <p:nvSpPr>
          <p:cNvPr id="19" name="텍스트 개체 틀 3">
            <a:extLst>
              <a:ext uri="{FF2B5EF4-FFF2-40B4-BE49-F238E27FC236}">
                <a16:creationId xmlns:a16="http://schemas.microsoft.com/office/drawing/2014/main" id="{82F4B4B9-139A-FE00-CD91-F223173CE082}"/>
              </a:ext>
            </a:extLst>
          </p:cNvPr>
          <p:cNvSpPr txBox="1">
            <a:spLocks/>
          </p:cNvSpPr>
          <p:nvPr/>
        </p:nvSpPr>
        <p:spPr>
          <a:xfrm>
            <a:off x="830263" y="2306197"/>
            <a:ext cx="5156200" cy="6413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2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24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20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4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8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SzPct val="7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1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/>
            <a:r>
              <a:rPr lang="ko-KR" altLang="en-US"/>
              <a:t>관리자 기능</a:t>
            </a:r>
            <a:endParaRPr lang="ko-KR" altLang="en-US" dirty="0"/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3D83B91E-C57D-02BA-D6F0-54466418F781}"/>
              </a:ext>
            </a:extLst>
          </p:cNvPr>
          <p:cNvSpPr txBox="1">
            <a:spLocks/>
          </p:cNvSpPr>
          <p:nvPr/>
        </p:nvSpPr>
        <p:spPr>
          <a:xfrm>
            <a:off x="6189663" y="2306198"/>
            <a:ext cx="5157787" cy="6413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2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24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20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4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8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SzPct val="7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1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/>
            <a:r>
              <a:rPr lang="ko-KR" altLang="en-US"/>
              <a:t>사용자 기능</a:t>
            </a:r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7E21D89-D660-3C25-AEB8-207FC1D8A51E}"/>
              </a:ext>
            </a:extLst>
          </p:cNvPr>
          <p:cNvCxnSpPr>
            <a:cxnSpLocks/>
          </p:cNvCxnSpPr>
          <p:nvPr/>
        </p:nvCxnSpPr>
        <p:spPr>
          <a:xfrm>
            <a:off x="2485823" y="2947548"/>
            <a:ext cx="18482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BFC8E5F-D7D7-0C7F-8F3E-1275DCB6CA58}"/>
              </a:ext>
            </a:extLst>
          </p:cNvPr>
          <p:cNvCxnSpPr>
            <a:cxnSpLocks/>
          </p:cNvCxnSpPr>
          <p:nvPr/>
        </p:nvCxnSpPr>
        <p:spPr>
          <a:xfrm>
            <a:off x="7844429" y="2947548"/>
            <a:ext cx="18482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6032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5BCC8-76EF-00E0-9041-7F87D1722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13AF08-E361-8438-7762-0E5AEB66F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스토리보드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6B1F80-1F9F-9928-12FD-183BC28CB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40</a:t>
            </a:fld>
            <a:endParaRPr lang="ko-KR" altLang="en-US" noProof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5D83B1-67F1-2B4F-6668-848E7B9089BB}"/>
              </a:ext>
            </a:extLst>
          </p:cNvPr>
          <p:cNvSpPr/>
          <p:nvPr/>
        </p:nvSpPr>
        <p:spPr>
          <a:xfrm>
            <a:off x="1524000" y="1627763"/>
            <a:ext cx="7067146" cy="4717913"/>
          </a:xfrm>
          <a:prstGeom prst="rect">
            <a:avLst/>
          </a:prstGeom>
          <a:noFill/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2D96D2-E823-4E8D-68E5-929A9024AB36}"/>
              </a:ext>
            </a:extLst>
          </p:cNvPr>
          <p:cNvSpPr/>
          <p:nvPr/>
        </p:nvSpPr>
        <p:spPr>
          <a:xfrm>
            <a:off x="9602821" y="1627763"/>
            <a:ext cx="2373755" cy="47179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rIns="36000" rtlCol="0" anchor="t"/>
          <a:lstStyle/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배송지</a:t>
            </a:r>
            <a:r>
              <a:rPr lang="en-US" altLang="ko-KR" sz="1100" dirty="0"/>
              <a:t>, </a:t>
            </a:r>
            <a:r>
              <a:rPr lang="ko-KR" altLang="en-US" sz="1100" dirty="0"/>
              <a:t>전화번호</a:t>
            </a:r>
            <a:r>
              <a:rPr lang="en-US" altLang="ko-KR" sz="1100" dirty="0"/>
              <a:t>, </a:t>
            </a:r>
            <a:r>
              <a:rPr lang="ko-KR" altLang="en-US" sz="1100" dirty="0"/>
              <a:t>요구사항 입력</a:t>
            </a: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결제 수단 선택</a:t>
            </a:r>
            <a:r>
              <a:rPr lang="en-US" altLang="ko-KR" sz="1100" dirty="0"/>
              <a:t>.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쿠폰 </a:t>
            </a:r>
            <a:r>
              <a:rPr lang="ko-KR" altLang="en-US" sz="1100" dirty="0" err="1"/>
              <a:t>모달</a:t>
            </a:r>
            <a:r>
              <a:rPr lang="ko-KR" altLang="en-US" sz="1100" dirty="0"/>
              <a:t> 창으로 쿠폰 변경</a:t>
            </a:r>
            <a:r>
              <a:rPr lang="en-US" altLang="ko-KR" sz="1100" dirty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E3B0AF9-1B3D-3FCD-A0B2-7B7284B959E3}"/>
              </a:ext>
            </a:extLst>
          </p:cNvPr>
          <p:cNvSpPr/>
          <p:nvPr/>
        </p:nvSpPr>
        <p:spPr>
          <a:xfrm>
            <a:off x="9602821" y="1070042"/>
            <a:ext cx="2373755" cy="5577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결제 화면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FC524F-7ABE-3137-FDC7-21882ADBBC7B}"/>
              </a:ext>
            </a:extLst>
          </p:cNvPr>
          <p:cNvSpPr/>
          <p:nvPr/>
        </p:nvSpPr>
        <p:spPr>
          <a:xfrm>
            <a:off x="1523999" y="2361684"/>
            <a:ext cx="7067145" cy="3983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C7C5242-38BC-E94F-87AB-BC03722A9D21}"/>
              </a:ext>
            </a:extLst>
          </p:cNvPr>
          <p:cNvSpPr/>
          <p:nvPr/>
        </p:nvSpPr>
        <p:spPr>
          <a:xfrm>
            <a:off x="3143093" y="3254188"/>
            <a:ext cx="3828958" cy="68111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806FA2A-717B-B882-12D3-44205F51CE70}"/>
              </a:ext>
            </a:extLst>
          </p:cNvPr>
          <p:cNvSpPr/>
          <p:nvPr/>
        </p:nvSpPr>
        <p:spPr>
          <a:xfrm>
            <a:off x="3364315" y="3671959"/>
            <a:ext cx="1869312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en-US" altLang="ko-KR" sz="1000" dirty="0"/>
              <a:t>1. </a:t>
            </a:r>
            <a:r>
              <a:rPr lang="ko-KR" altLang="en-US" sz="1000" dirty="0" err="1"/>
              <a:t>마리오</a:t>
            </a:r>
            <a:r>
              <a:rPr lang="ko-KR" altLang="en-US" sz="1000" dirty="0"/>
              <a:t> 카트 </a:t>
            </a:r>
            <a:r>
              <a:rPr lang="en-US" altLang="ko-KR" sz="1000" dirty="0"/>
              <a:t>8 </a:t>
            </a:r>
            <a:r>
              <a:rPr lang="ko-KR" altLang="en-US" sz="1000" dirty="0"/>
              <a:t>디럭스</a:t>
            </a:r>
          </a:p>
        </p:txBody>
      </p: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C39A8FCB-D69F-A778-EF57-D3ACCE1C00C0}"/>
              </a:ext>
            </a:extLst>
          </p:cNvPr>
          <p:cNvSpPr/>
          <p:nvPr/>
        </p:nvSpPr>
        <p:spPr>
          <a:xfrm>
            <a:off x="3143091" y="5462794"/>
            <a:ext cx="3828960" cy="26161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+mn-ea"/>
              </a:rPr>
              <a:t>결제 금액 </a:t>
            </a:r>
            <a:r>
              <a:rPr lang="en-US" altLang="ko-KR" sz="1050" dirty="0">
                <a:solidFill>
                  <a:schemeClr val="tx1"/>
                </a:solidFill>
                <a:latin typeface="+mn-ea"/>
              </a:rPr>
              <a:t>: 51,840</a:t>
            </a:r>
            <a:r>
              <a:rPr lang="ko-KR" altLang="en-US" sz="1050" dirty="0">
                <a:solidFill>
                  <a:schemeClr val="tx1"/>
                </a:solidFill>
                <a:latin typeface="+mn-ea"/>
              </a:rPr>
              <a:t>원</a:t>
            </a:r>
          </a:p>
        </p:txBody>
      </p:sp>
      <p:sp>
        <p:nvSpPr>
          <p:cNvPr id="1027" name="사각형: 둥근 모서리 1026">
            <a:extLst>
              <a:ext uri="{FF2B5EF4-FFF2-40B4-BE49-F238E27FC236}">
                <a16:creationId xmlns:a16="http://schemas.microsoft.com/office/drawing/2014/main" id="{71629B61-3304-B541-F19B-B81F6F1AFB23}"/>
              </a:ext>
            </a:extLst>
          </p:cNvPr>
          <p:cNvSpPr/>
          <p:nvPr/>
        </p:nvSpPr>
        <p:spPr>
          <a:xfrm>
            <a:off x="3768205" y="5852060"/>
            <a:ext cx="2516907" cy="30369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결제하기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D9EE60-8E4F-FB66-B7C4-BF91432B1BC7}"/>
              </a:ext>
            </a:extLst>
          </p:cNvPr>
          <p:cNvSpPr/>
          <p:nvPr/>
        </p:nvSpPr>
        <p:spPr>
          <a:xfrm>
            <a:off x="3143092" y="2554095"/>
            <a:ext cx="3828958" cy="544046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배송 정보 입력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E2B8747-E0EE-5CBF-DA3F-0971F5F9F48B}"/>
              </a:ext>
            </a:extLst>
          </p:cNvPr>
          <p:cNvSpPr/>
          <p:nvPr/>
        </p:nvSpPr>
        <p:spPr>
          <a:xfrm>
            <a:off x="4092002" y="3324335"/>
            <a:ext cx="1869312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dirty="0"/>
              <a:t>배송 예정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1E79FB8-DFCB-10FC-362B-80B33B0C9AE3}"/>
              </a:ext>
            </a:extLst>
          </p:cNvPr>
          <p:cNvCxnSpPr>
            <a:cxnSpLocks/>
          </p:cNvCxnSpPr>
          <p:nvPr/>
        </p:nvCxnSpPr>
        <p:spPr>
          <a:xfrm>
            <a:off x="3792437" y="3570213"/>
            <a:ext cx="2736427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327FBF8-05C0-6201-4525-2503C9B202A6}"/>
              </a:ext>
            </a:extLst>
          </p:cNvPr>
          <p:cNvSpPr/>
          <p:nvPr/>
        </p:nvSpPr>
        <p:spPr>
          <a:xfrm>
            <a:off x="3143091" y="5131715"/>
            <a:ext cx="3828960" cy="26161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+mn-ea"/>
              </a:rPr>
              <a:t>할인쿠폰 </a:t>
            </a:r>
            <a:r>
              <a:rPr lang="en-US" altLang="ko-KR" sz="1050" dirty="0">
                <a:solidFill>
                  <a:schemeClr val="tx1"/>
                </a:solidFill>
                <a:latin typeface="+mn-ea"/>
              </a:rPr>
              <a:t>: 0</a:t>
            </a:r>
            <a:r>
              <a:rPr lang="ko-KR" altLang="en-US" sz="1050" dirty="0">
                <a:solidFill>
                  <a:schemeClr val="tx1"/>
                </a:solidFill>
                <a:latin typeface="+mn-ea"/>
              </a:rPr>
              <a:t>원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0A68CDE-2650-4ABD-FBFB-7F9D96690D8D}"/>
              </a:ext>
            </a:extLst>
          </p:cNvPr>
          <p:cNvSpPr/>
          <p:nvPr/>
        </p:nvSpPr>
        <p:spPr>
          <a:xfrm>
            <a:off x="3143091" y="4766627"/>
            <a:ext cx="3828960" cy="26161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+mn-ea"/>
              </a:rPr>
              <a:t>총 상품 가격 </a:t>
            </a:r>
            <a:r>
              <a:rPr lang="en-US" altLang="ko-KR" sz="1050" dirty="0">
                <a:solidFill>
                  <a:schemeClr val="tx1"/>
                </a:solidFill>
                <a:latin typeface="+mn-ea"/>
              </a:rPr>
              <a:t>: 51,840</a:t>
            </a:r>
            <a:r>
              <a:rPr lang="ko-KR" altLang="en-US" sz="1050" dirty="0">
                <a:solidFill>
                  <a:schemeClr val="tx1"/>
                </a:solidFill>
                <a:latin typeface="+mn-ea"/>
              </a:rPr>
              <a:t>원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E2EF0F6-3E19-1CAE-4A99-FFA386FC0BCD}"/>
              </a:ext>
            </a:extLst>
          </p:cNvPr>
          <p:cNvSpPr/>
          <p:nvPr/>
        </p:nvSpPr>
        <p:spPr>
          <a:xfrm>
            <a:off x="6346072" y="5169578"/>
            <a:ext cx="576275" cy="19112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쿠폰변경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9CA588-3957-4929-1BBE-F5355DA5E845}"/>
              </a:ext>
            </a:extLst>
          </p:cNvPr>
          <p:cNvSpPr txBox="1"/>
          <p:nvPr/>
        </p:nvSpPr>
        <p:spPr>
          <a:xfrm>
            <a:off x="3098508" y="2554095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6A66C29-644C-CD7B-EABB-EBC483834ACC}"/>
              </a:ext>
            </a:extLst>
          </p:cNvPr>
          <p:cNvSpPr txBox="1"/>
          <p:nvPr/>
        </p:nvSpPr>
        <p:spPr>
          <a:xfrm>
            <a:off x="6096000" y="5115405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458223D-057C-3982-610E-9986A559F2B8}"/>
              </a:ext>
            </a:extLst>
          </p:cNvPr>
          <p:cNvSpPr/>
          <p:nvPr/>
        </p:nvSpPr>
        <p:spPr>
          <a:xfrm>
            <a:off x="3143092" y="4135413"/>
            <a:ext cx="3828958" cy="544046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결제 정보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E1C0A1-2834-6314-262E-B52DBB0C6715}"/>
              </a:ext>
            </a:extLst>
          </p:cNvPr>
          <p:cNvSpPr txBox="1"/>
          <p:nvPr/>
        </p:nvSpPr>
        <p:spPr>
          <a:xfrm>
            <a:off x="3143090" y="4143475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pic>
        <p:nvPicPr>
          <p:cNvPr id="17" name="Picture 6" descr="장바구니 아이콘 쇼핑 가방 아이콘 검정색입니다. 스톡 벡터(로열티 프리) 2221874155 | Shutterstock">
            <a:extLst>
              <a:ext uri="{FF2B5EF4-FFF2-40B4-BE49-F238E27FC236}">
                <a16:creationId xmlns:a16="http://schemas.microsoft.com/office/drawing/2014/main" id="{89555031-259B-4820-65D6-F75993FF3E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" t="17207" r="77401" b="22237"/>
          <a:stretch>
            <a:fillRect/>
          </a:stretch>
        </p:blipFill>
        <p:spPr bwMode="auto">
          <a:xfrm>
            <a:off x="8074672" y="1842430"/>
            <a:ext cx="358757" cy="32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3D337739-4F7A-D200-A14C-795F96684F81}"/>
              </a:ext>
            </a:extLst>
          </p:cNvPr>
          <p:cNvSpPr/>
          <p:nvPr/>
        </p:nvSpPr>
        <p:spPr>
          <a:xfrm>
            <a:off x="2425206" y="1620506"/>
            <a:ext cx="1115894" cy="7305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로고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2AED270-726D-8B1A-B6B6-DC207EDB5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749" y="1872497"/>
            <a:ext cx="3480129" cy="27906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7376213-E4BF-8B83-2620-AB123D111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809" y="1782632"/>
            <a:ext cx="491385" cy="421187"/>
          </a:xfrm>
          <a:prstGeom prst="rect">
            <a:avLst/>
          </a:prstGeom>
        </p:spPr>
      </p:pic>
      <p:pic>
        <p:nvPicPr>
          <p:cNvPr id="28" name="Picture 2" descr="콜센터 - 무료 연락개 아이콘">
            <a:extLst>
              <a:ext uri="{FF2B5EF4-FFF2-40B4-BE49-F238E27FC236}">
                <a16:creationId xmlns:a16="http://schemas.microsoft.com/office/drawing/2014/main" id="{1AE81390-E530-053F-523D-30BDEFFED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519" y="1867474"/>
            <a:ext cx="251504" cy="25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9961F30-8931-F6B7-080D-B46DBF55DC28}"/>
              </a:ext>
            </a:extLst>
          </p:cNvPr>
          <p:cNvSpPr/>
          <p:nvPr/>
        </p:nvSpPr>
        <p:spPr>
          <a:xfrm>
            <a:off x="1524000" y="1623104"/>
            <a:ext cx="901206" cy="7385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카테고리</a:t>
            </a:r>
          </a:p>
        </p:txBody>
      </p:sp>
    </p:spTree>
    <p:extLst>
      <p:ext uri="{BB962C8B-B14F-4D97-AF65-F5344CB8AC3E}">
        <p14:creationId xmlns:p14="http://schemas.microsoft.com/office/powerpoint/2010/main" val="5186578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DC701-E475-F7D5-3AF9-B6B400986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86967AB-AB2D-D67A-3D09-4FE889E9D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347" y="1637430"/>
            <a:ext cx="9051306" cy="47189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A803977-9B77-5789-7977-8EE25ABDB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구현 화면 </a:t>
            </a:r>
            <a:r>
              <a:rPr lang="en-US" altLang="ko-KR" dirty="0"/>
              <a:t>– </a:t>
            </a:r>
            <a:r>
              <a:rPr lang="ko-KR" altLang="en-US" dirty="0"/>
              <a:t>결제 화면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4E1043-9E92-E982-AC18-F742ACFE6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41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0664471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DAD24-514F-DFAB-4075-B77C32B63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85F9F-6ED1-63AB-CE68-C33EFD1CD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스토리보드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55DA24-27F4-12DA-4E9F-C7D55EA37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42</a:t>
            </a:fld>
            <a:endParaRPr lang="ko-KR" altLang="en-US" noProof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C0A27E8-9ED7-EB1A-3E8B-AEBE94AE1862}"/>
              </a:ext>
            </a:extLst>
          </p:cNvPr>
          <p:cNvSpPr/>
          <p:nvPr/>
        </p:nvSpPr>
        <p:spPr>
          <a:xfrm>
            <a:off x="1524000" y="1627763"/>
            <a:ext cx="7067146" cy="4717913"/>
          </a:xfrm>
          <a:prstGeom prst="rect">
            <a:avLst/>
          </a:prstGeom>
          <a:noFill/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CED7615-5D79-FD69-BEF0-7D745DD8E5EE}"/>
              </a:ext>
            </a:extLst>
          </p:cNvPr>
          <p:cNvSpPr/>
          <p:nvPr/>
        </p:nvSpPr>
        <p:spPr>
          <a:xfrm>
            <a:off x="9602821" y="1627763"/>
            <a:ext cx="2373755" cy="47179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rIns="36000" rtlCol="0" anchor="t"/>
          <a:lstStyle/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할인 기록이 없다면 </a:t>
            </a:r>
            <a:r>
              <a:rPr lang="en-US" altLang="ko-KR" sz="1100" dirty="0"/>
              <a:t>‘0%’, ‘</a:t>
            </a:r>
            <a:r>
              <a:rPr lang="ko-KR" altLang="en-US" sz="1100" dirty="0"/>
              <a:t>원래 가격</a:t>
            </a:r>
            <a:r>
              <a:rPr lang="en-US" altLang="ko-KR" sz="1100" dirty="0"/>
              <a:t>＇</a:t>
            </a:r>
            <a:r>
              <a:rPr lang="ko-KR" altLang="en-US" sz="1100" dirty="0"/>
              <a:t>으로 표시</a:t>
            </a:r>
            <a:r>
              <a:rPr lang="en-US" altLang="ko-KR" sz="1100" dirty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F3FB988-05A3-DB00-54E3-EAF94685B580}"/>
              </a:ext>
            </a:extLst>
          </p:cNvPr>
          <p:cNvSpPr/>
          <p:nvPr/>
        </p:nvSpPr>
        <p:spPr>
          <a:xfrm>
            <a:off x="9602821" y="1070042"/>
            <a:ext cx="2373755" cy="5577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할인 기록 화면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EB4F928-1371-F821-4CE5-0F03B03BED35}"/>
              </a:ext>
            </a:extLst>
          </p:cNvPr>
          <p:cNvSpPr/>
          <p:nvPr/>
        </p:nvSpPr>
        <p:spPr>
          <a:xfrm>
            <a:off x="1524000" y="2358267"/>
            <a:ext cx="7067145" cy="39980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9DE50B5-29BB-94BA-7ECE-A4F746E10DBB}"/>
              </a:ext>
            </a:extLst>
          </p:cNvPr>
          <p:cNvSpPr/>
          <p:nvPr/>
        </p:nvSpPr>
        <p:spPr>
          <a:xfrm>
            <a:off x="2496640" y="2602174"/>
            <a:ext cx="2741392" cy="197364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상품</a:t>
            </a:r>
          </a:p>
        </p:txBody>
      </p:sp>
      <p:pic>
        <p:nvPicPr>
          <p:cNvPr id="23" name="Picture 8" descr="마리오 카트 8 디럭스">
            <a:extLst>
              <a:ext uri="{FF2B5EF4-FFF2-40B4-BE49-F238E27FC236}">
                <a16:creationId xmlns:a16="http://schemas.microsoft.com/office/drawing/2014/main" id="{9A018A75-7729-CA57-2291-1CB380F18E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87" r="29224"/>
          <a:stretch>
            <a:fillRect/>
          </a:stretch>
        </p:blipFill>
        <p:spPr bwMode="auto">
          <a:xfrm>
            <a:off x="3299795" y="2737663"/>
            <a:ext cx="1188029" cy="166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6C2B856-D704-60B9-9989-5AAB69146731}"/>
              </a:ext>
            </a:extLst>
          </p:cNvPr>
          <p:cNvSpPr/>
          <p:nvPr/>
        </p:nvSpPr>
        <p:spPr>
          <a:xfrm>
            <a:off x="5342448" y="2616787"/>
            <a:ext cx="2358835" cy="1959027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B7968D8-CCB9-1F79-DC84-1E09885D6C88}"/>
              </a:ext>
            </a:extLst>
          </p:cNvPr>
          <p:cNvSpPr/>
          <p:nvPr/>
        </p:nvSpPr>
        <p:spPr>
          <a:xfrm>
            <a:off x="5487636" y="2707367"/>
            <a:ext cx="2138407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1400" dirty="0" err="1"/>
              <a:t>마리오</a:t>
            </a:r>
            <a:r>
              <a:rPr lang="ko-KR" altLang="en-US" sz="1400" dirty="0"/>
              <a:t> 카트 </a:t>
            </a:r>
            <a:r>
              <a:rPr lang="en-US" altLang="ko-KR" sz="1400" dirty="0"/>
              <a:t>8 </a:t>
            </a:r>
            <a:r>
              <a:rPr lang="ko-KR" altLang="en-US" sz="1400" dirty="0"/>
              <a:t>디럭스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973C6A9-687B-CC76-67F8-A2D8B92E8923}"/>
              </a:ext>
            </a:extLst>
          </p:cNvPr>
          <p:cNvSpPr/>
          <p:nvPr/>
        </p:nvSpPr>
        <p:spPr>
          <a:xfrm>
            <a:off x="6641824" y="3003504"/>
            <a:ext cx="787969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en-US" altLang="ko-KR" sz="1400" dirty="0"/>
              <a:t>64,800</a:t>
            </a:r>
            <a:r>
              <a:rPr lang="ko-KR" altLang="en-US" sz="1400" dirty="0"/>
              <a:t>원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3F7D674-FD78-D609-0AF8-E28B393DB462}"/>
              </a:ext>
            </a:extLst>
          </p:cNvPr>
          <p:cNvSpPr/>
          <p:nvPr/>
        </p:nvSpPr>
        <p:spPr>
          <a:xfrm>
            <a:off x="6114141" y="3718487"/>
            <a:ext cx="455390" cy="261269"/>
          </a:xfrm>
          <a:prstGeom prst="roundRect">
            <a:avLst/>
          </a:prstGeom>
          <a:solidFill>
            <a:srgbClr val="E3F7E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+mj-ea"/>
                <a:ea typeface="+mj-ea"/>
              </a:rPr>
              <a:t>30%</a:t>
            </a:r>
            <a:endParaRPr lang="ko-KR" altLang="en-US" sz="10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1CF836A-14F4-F1C5-69CE-0E23F5672CFA}"/>
              </a:ext>
            </a:extLst>
          </p:cNvPr>
          <p:cNvSpPr/>
          <p:nvPr/>
        </p:nvSpPr>
        <p:spPr>
          <a:xfrm>
            <a:off x="3416942" y="4715174"/>
            <a:ext cx="3562134" cy="163050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4A684A22-2372-028B-9D92-5F642FB3CB82}"/>
              </a:ext>
            </a:extLst>
          </p:cNvPr>
          <p:cNvSpPr/>
          <p:nvPr/>
        </p:nvSpPr>
        <p:spPr>
          <a:xfrm>
            <a:off x="3766122" y="5145687"/>
            <a:ext cx="3102377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en-US" altLang="ko-KR" sz="1100" dirty="0"/>
              <a:t>0000-00-00 | 0% </a:t>
            </a:r>
            <a:r>
              <a:rPr lang="ko-KR" altLang="en-US" sz="1100" dirty="0"/>
              <a:t>→ </a:t>
            </a:r>
            <a:r>
              <a:rPr lang="en-US" altLang="ko-KR" sz="1100" dirty="0"/>
              <a:t>20% | 64,800 </a:t>
            </a:r>
            <a:r>
              <a:rPr lang="ko-KR" altLang="en-US" sz="1100" dirty="0"/>
              <a:t>→ </a:t>
            </a:r>
            <a:r>
              <a:rPr lang="en-US" altLang="ko-KR" sz="1100" dirty="0"/>
              <a:t>51,840</a:t>
            </a:r>
            <a:endParaRPr lang="ko-KR" altLang="en-US" sz="1100" dirty="0"/>
          </a:p>
        </p:txBody>
      </p:sp>
      <p:sp>
        <p:nvSpPr>
          <p:cNvPr id="1045" name="사각형: 둥근 모서리 1044">
            <a:extLst>
              <a:ext uri="{FF2B5EF4-FFF2-40B4-BE49-F238E27FC236}">
                <a16:creationId xmlns:a16="http://schemas.microsoft.com/office/drawing/2014/main" id="{1C5F13D4-CC8A-24AB-007E-5E520BFF3227}"/>
              </a:ext>
            </a:extLst>
          </p:cNvPr>
          <p:cNvSpPr/>
          <p:nvPr/>
        </p:nvSpPr>
        <p:spPr>
          <a:xfrm>
            <a:off x="4150880" y="4809980"/>
            <a:ext cx="2138407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400" dirty="0"/>
              <a:t>할인 기록</a:t>
            </a:r>
          </a:p>
        </p:txBody>
      </p:sp>
      <p:cxnSp>
        <p:nvCxnSpPr>
          <p:cNvPr id="1047" name="직선 연결선 1046">
            <a:extLst>
              <a:ext uri="{FF2B5EF4-FFF2-40B4-BE49-F238E27FC236}">
                <a16:creationId xmlns:a16="http://schemas.microsoft.com/office/drawing/2014/main" id="{2346E3D2-27C2-3C9E-9651-5ED7A201CA30}"/>
              </a:ext>
            </a:extLst>
          </p:cNvPr>
          <p:cNvCxnSpPr>
            <a:cxnSpLocks/>
          </p:cNvCxnSpPr>
          <p:nvPr/>
        </p:nvCxnSpPr>
        <p:spPr>
          <a:xfrm>
            <a:off x="3666373" y="5060166"/>
            <a:ext cx="3107423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3" name="사각형: 둥근 모서리 1052">
            <a:extLst>
              <a:ext uri="{FF2B5EF4-FFF2-40B4-BE49-F238E27FC236}">
                <a16:creationId xmlns:a16="http://schemas.microsoft.com/office/drawing/2014/main" id="{2EFBB494-B9C5-6264-C776-93E5294CE3F9}"/>
              </a:ext>
            </a:extLst>
          </p:cNvPr>
          <p:cNvSpPr/>
          <p:nvPr/>
        </p:nvSpPr>
        <p:spPr>
          <a:xfrm>
            <a:off x="3766122" y="5345865"/>
            <a:ext cx="3102377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en-US" altLang="ko-KR" sz="1100" dirty="0"/>
              <a:t>0000-00-00 | 30% </a:t>
            </a:r>
            <a:r>
              <a:rPr lang="ko-KR" altLang="en-US" sz="1100" dirty="0"/>
              <a:t>→ </a:t>
            </a:r>
            <a:r>
              <a:rPr lang="en-US" altLang="ko-KR" sz="1100" dirty="0"/>
              <a:t>0% | 45,360 </a:t>
            </a:r>
            <a:r>
              <a:rPr lang="ko-KR" altLang="en-US" sz="1100" dirty="0"/>
              <a:t>→ </a:t>
            </a:r>
            <a:r>
              <a:rPr lang="en-US" altLang="ko-KR" sz="1100" dirty="0"/>
              <a:t>64,800</a:t>
            </a:r>
            <a:endParaRPr lang="ko-KR" altLang="en-US" sz="1100" dirty="0"/>
          </a:p>
        </p:txBody>
      </p:sp>
      <p:sp>
        <p:nvSpPr>
          <p:cNvPr id="1054" name="사각형: 둥근 모서리 1053">
            <a:extLst>
              <a:ext uri="{FF2B5EF4-FFF2-40B4-BE49-F238E27FC236}">
                <a16:creationId xmlns:a16="http://schemas.microsoft.com/office/drawing/2014/main" id="{193EE8FC-D691-C697-30BF-A116F3526D95}"/>
              </a:ext>
            </a:extLst>
          </p:cNvPr>
          <p:cNvSpPr/>
          <p:nvPr/>
        </p:nvSpPr>
        <p:spPr>
          <a:xfrm>
            <a:off x="6121012" y="4086541"/>
            <a:ext cx="455390" cy="261269"/>
          </a:xfrm>
          <a:prstGeom prst="roundRect">
            <a:avLst/>
          </a:prstGeom>
          <a:solidFill>
            <a:srgbClr val="E3F7E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+mj-ea"/>
                <a:ea typeface="+mj-ea"/>
              </a:rPr>
              <a:t>10%</a:t>
            </a:r>
            <a:endParaRPr lang="ko-KR" altLang="en-US" sz="10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55" name="사각형: 둥근 모서리 1054">
            <a:extLst>
              <a:ext uri="{FF2B5EF4-FFF2-40B4-BE49-F238E27FC236}">
                <a16:creationId xmlns:a16="http://schemas.microsoft.com/office/drawing/2014/main" id="{173E42B3-2682-07B6-E39F-C66AC0231839}"/>
              </a:ext>
            </a:extLst>
          </p:cNvPr>
          <p:cNvSpPr/>
          <p:nvPr/>
        </p:nvSpPr>
        <p:spPr>
          <a:xfrm>
            <a:off x="5499922" y="3409846"/>
            <a:ext cx="541265" cy="1892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1400" dirty="0"/>
              <a:t>NOW</a:t>
            </a:r>
            <a:endParaRPr lang="ko-KR" altLang="en-US" sz="1400" dirty="0"/>
          </a:p>
        </p:txBody>
      </p:sp>
      <p:sp>
        <p:nvSpPr>
          <p:cNvPr id="1056" name="사각형: 둥근 모서리 1055">
            <a:extLst>
              <a:ext uri="{FF2B5EF4-FFF2-40B4-BE49-F238E27FC236}">
                <a16:creationId xmlns:a16="http://schemas.microsoft.com/office/drawing/2014/main" id="{B6449319-6B01-63F0-738F-B0158E30A0AF}"/>
              </a:ext>
            </a:extLst>
          </p:cNvPr>
          <p:cNvSpPr/>
          <p:nvPr/>
        </p:nvSpPr>
        <p:spPr>
          <a:xfrm>
            <a:off x="5499499" y="3754838"/>
            <a:ext cx="541265" cy="18929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1400" dirty="0"/>
              <a:t>MAX</a:t>
            </a:r>
            <a:endParaRPr lang="ko-KR" altLang="en-US" sz="1400" dirty="0"/>
          </a:p>
        </p:txBody>
      </p:sp>
      <p:sp>
        <p:nvSpPr>
          <p:cNvPr id="1057" name="사각형: 둥근 모서리 1056">
            <a:extLst>
              <a:ext uri="{FF2B5EF4-FFF2-40B4-BE49-F238E27FC236}">
                <a16:creationId xmlns:a16="http://schemas.microsoft.com/office/drawing/2014/main" id="{F263CC91-9420-6A14-6992-7372C0C787CC}"/>
              </a:ext>
            </a:extLst>
          </p:cNvPr>
          <p:cNvSpPr/>
          <p:nvPr/>
        </p:nvSpPr>
        <p:spPr>
          <a:xfrm>
            <a:off x="5499499" y="4099830"/>
            <a:ext cx="541265" cy="18929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1400" dirty="0"/>
              <a:t>MIN</a:t>
            </a:r>
            <a:endParaRPr lang="ko-KR" altLang="en-US" sz="1400" dirty="0"/>
          </a:p>
        </p:txBody>
      </p:sp>
      <p:sp>
        <p:nvSpPr>
          <p:cNvPr id="1058" name="사각형: 둥근 모서리 1057">
            <a:extLst>
              <a:ext uri="{FF2B5EF4-FFF2-40B4-BE49-F238E27FC236}">
                <a16:creationId xmlns:a16="http://schemas.microsoft.com/office/drawing/2014/main" id="{F5A089F4-4EA2-0EAA-88C7-56F988E35078}"/>
              </a:ext>
            </a:extLst>
          </p:cNvPr>
          <p:cNvSpPr/>
          <p:nvPr/>
        </p:nvSpPr>
        <p:spPr>
          <a:xfrm>
            <a:off x="6114141" y="3373708"/>
            <a:ext cx="455390" cy="261269"/>
          </a:xfrm>
          <a:prstGeom prst="roundRect">
            <a:avLst/>
          </a:prstGeom>
          <a:solidFill>
            <a:srgbClr val="E3F7E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+mj-ea"/>
                <a:ea typeface="+mj-ea"/>
              </a:rPr>
              <a:t>20%</a:t>
            </a:r>
            <a:endParaRPr lang="ko-KR" altLang="en-US" sz="10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59" name="사각형: 둥근 모서리 1058">
            <a:extLst>
              <a:ext uri="{FF2B5EF4-FFF2-40B4-BE49-F238E27FC236}">
                <a16:creationId xmlns:a16="http://schemas.microsoft.com/office/drawing/2014/main" id="{02473515-9233-FF94-AF53-C369C70A289A}"/>
              </a:ext>
            </a:extLst>
          </p:cNvPr>
          <p:cNvSpPr/>
          <p:nvPr/>
        </p:nvSpPr>
        <p:spPr>
          <a:xfrm>
            <a:off x="6634551" y="3409538"/>
            <a:ext cx="1338574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en-US" altLang="ko-KR" sz="1400" dirty="0"/>
              <a:t>51,840</a:t>
            </a:r>
            <a:r>
              <a:rPr lang="ko-KR" altLang="en-US" sz="1400" dirty="0"/>
              <a:t>원</a:t>
            </a:r>
          </a:p>
        </p:txBody>
      </p:sp>
      <p:sp>
        <p:nvSpPr>
          <p:cNvPr id="1060" name="사각형: 둥근 모서리 1059">
            <a:extLst>
              <a:ext uri="{FF2B5EF4-FFF2-40B4-BE49-F238E27FC236}">
                <a16:creationId xmlns:a16="http://schemas.microsoft.com/office/drawing/2014/main" id="{DA0F1B77-BCF5-0958-F792-82CDDCBB3232}"/>
              </a:ext>
            </a:extLst>
          </p:cNvPr>
          <p:cNvSpPr/>
          <p:nvPr/>
        </p:nvSpPr>
        <p:spPr>
          <a:xfrm>
            <a:off x="6641824" y="3775218"/>
            <a:ext cx="1338574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en-US" altLang="ko-KR" sz="1400" dirty="0"/>
              <a:t>45,360</a:t>
            </a:r>
            <a:r>
              <a:rPr lang="ko-KR" altLang="en-US" sz="1400" dirty="0"/>
              <a:t>원</a:t>
            </a:r>
          </a:p>
        </p:txBody>
      </p:sp>
      <p:sp>
        <p:nvSpPr>
          <p:cNvPr id="1061" name="사각형: 둥근 모서리 1060">
            <a:extLst>
              <a:ext uri="{FF2B5EF4-FFF2-40B4-BE49-F238E27FC236}">
                <a16:creationId xmlns:a16="http://schemas.microsoft.com/office/drawing/2014/main" id="{52360E38-8102-A7DC-FC2A-652B348F190F}"/>
              </a:ext>
            </a:extLst>
          </p:cNvPr>
          <p:cNvSpPr/>
          <p:nvPr/>
        </p:nvSpPr>
        <p:spPr>
          <a:xfrm>
            <a:off x="6656650" y="4122529"/>
            <a:ext cx="1338574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en-US" altLang="ko-KR" sz="1400" dirty="0"/>
              <a:t>58,320</a:t>
            </a:r>
            <a:r>
              <a:rPr lang="ko-KR" altLang="en-US" sz="1400" dirty="0"/>
              <a:t>원</a:t>
            </a:r>
          </a:p>
        </p:txBody>
      </p:sp>
      <p:sp>
        <p:nvSpPr>
          <p:cNvPr id="1062" name="사각형: 둥근 모서리 1061">
            <a:extLst>
              <a:ext uri="{FF2B5EF4-FFF2-40B4-BE49-F238E27FC236}">
                <a16:creationId xmlns:a16="http://schemas.microsoft.com/office/drawing/2014/main" id="{F474A887-3DC5-7BCA-7DE8-EC0FB9FAF231}"/>
              </a:ext>
            </a:extLst>
          </p:cNvPr>
          <p:cNvSpPr/>
          <p:nvPr/>
        </p:nvSpPr>
        <p:spPr>
          <a:xfrm>
            <a:off x="5504255" y="3025749"/>
            <a:ext cx="865727" cy="18929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1400" dirty="0"/>
              <a:t>ORIGINAL</a:t>
            </a:r>
            <a:endParaRPr lang="ko-KR" altLang="en-US" sz="1400" dirty="0"/>
          </a:p>
        </p:txBody>
      </p:sp>
      <p:sp>
        <p:nvSpPr>
          <p:cNvPr id="1064" name="사각형: 둥근 모서리 1063">
            <a:extLst>
              <a:ext uri="{FF2B5EF4-FFF2-40B4-BE49-F238E27FC236}">
                <a16:creationId xmlns:a16="http://schemas.microsoft.com/office/drawing/2014/main" id="{4D6993FD-A227-E7BF-6012-DD11D7C227D8}"/>
              </a:ext>
            </a:extLst>
          </p:cNvPr>
          <p:cNvSpPr/>
          <p:nvPr/>
        </p:nvSpPr>
        <p:spPr>
          <a:xfrm>
            <a:off x="3766122" y="5550946"/>
            <a:ext cx="3102377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en-US" altLang="ko-KR" sz="1100" dirty="0"/>
              <a:t>0000-00-00 | </a:t>
            </a:r>
            <a:r>
              <a:rPr lang="ko-KR" altLang="en-US" sz="1100" dirty="0"/>
              <a:t>할인 기록 </a:t>
            </a:r>
            <a:r>
              <a:rPr lang="en-US" altLang="ko-KR" sz="1100" dirty="0"/>
              <a:t>| 00,000 </a:t>
            </a:r>
            <a:r>
              <a:rPr lang="ko-KR" altLang="en-US" sz="1100" dirty="0"/>
              <a:t>→ </a:t>
            </a:r>
            <a:r>
              <a:rPr lang="en-US" altLang="ko-KR" sz="1100" dirty="0"/>
              <a:t>00,000</a:t>
            </a:r>
            <a:endParaRPr lang="ko-KR" altLang="en-US" sz="1100" dirty="0"/>
          </a:p>
        </p:txBody>
      </p:sp>
      <p:sp>
        <p:nvSpPr>
          <p:cNvPr id="1065" name="사각형: 둥근 모서리 1064">
            <a:extLst>
              <a:ext uri="{FF2B5EF4-FFF2-40B4-BE49-F238E27FC236}">
                <a16:creationId xmlns:a16="http://schemas.microsoft.com/office/drawing/2014/main" id="{865D2C43-71AC-B998-160F-17C554F361CF}"/>
              </a:ext>
            </a:extLst>
          </p:cNvPr>
          <p:cNvSpPr/>
          <p:nvPr/>
        </p:nvSpPr>
        <p:spPr>
          <a:xfrm>
            <a:off x="3766122" y="5733508"/>
            <a:ext cx="3102377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en-US" altLang="ko-KR" sz="1100" dirty="0"/>
              <a:t>0000-00-00 | </a:t>
            </a:r>
            <a:r>
              <a:rPr lang="ko-KR" altLang="en-US" sz="1100" dirty="0"/>
              <a:t>할인 기록 </a:t>
            </a:r>
            <a:r>
              <a:rPr lang="en-US" altLang="ko-KR" sz="1100" dirty="0"/>
              <a:t>| 00,000 </a:t>
            </a:r>
            <a:r>
              <a:rPr lang="ko-KR" altLang="en-US" sz="1100" dirty="0"/>
              <a:t>→ </a:t>
            </a:r>
            <a:r>
              <a:rPr lang="en-US" altLang="ko-KR" sz="1100" dirty="0"/>
              <a:t>00,000</a:t>
            </a:r>
            <a:endParaRPr lang="ko-KR" altLang="en-US" sz="1100" dirty="0"/>
          </a:p>
        </p:txBody>
      </p:sp>
      <p:sp>
        <p:nvSpPr>
          <p:cNvPr id="1066" name="사각형: 둥근 모서리 1065">
            <a:extLst>
              <a:ext uri="{FF2B5EF4-FFF2-40B4-BE49-F238E27FC236}">
                <a16:creationId xmlns:a16="http://schemas.microsoft.com/office/drawing/2014/main" id="{CED57C1F-9B6A-49D4-FBC1-2FFA2D620A68}"/>
              </a:ext>
            </a:extLst>
          </p:cNvPr>
          <p:cNvSpPr/>
          <p:nvPr/>
        </p:nvSpPr>
        <p:spPr>
          <a:xfrm>
            <a:off x="3766122" y="5917220"/>
            <a:ext cx="3102377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en-US" altLang="ko-KR" sz="1100" dirty="0"/>
              <a:t>0000-00-00 | </a:t>
            </a:r>
            <a:r>
              <a:rPr lang="ko-KR" altLang="en-US" sz="1100" dirty="0"/>
              <a:t>할인 기록 </a:t>
            </a:r>
            <a:r>
              <a:rPr lang="en-US" altLang="ko-KR" sz="1100" dirty="0"/>
              <a:t>| 00,000 </a:t>
            </a:r>
            <a:r>
              <a:rPr lang="ko-KR" altLang="en-US" sz="1100" dirty="0"/>
              <a:t>→ </a:t>
            </a:r>
            <a:r>
              <a:rPr lang="en-US" altLang="ko-KR" sz="1100" dirty="0"/>
              <a:t>00,000</a:t>
            </a:r>
            <a:endParaRPr lang="ko-KR" altLang="en-US" sz="1100" dirty="0"/>
          </a:p>
        </p:txBody>
      </p:sp>
      <p:sp>
        <p:nvSpPr>
          <p:cNvPr id="1067" name="사각형: 둥근 모서리 1066">
            <a:extLst>
              <a:ext uri="{FF2B5EF4-FFF2-40B4-BE49-F238E27FC236}">
                <a16:creationId xmlns:a16="http://schemas.microsoft.com/office/drawing/2014/main" id="{E1EC9815-AE92-385B-49CA-B6C7C7F8AA14}"/>
              </a:ext>
            </a:extLst>
          </p:cNvPr>
          <p:cNvSpPr/>
          <p:nvPr/>
        </p:nvSpPr>
        <p:spPr>
          <a:xfrm>
            <a:off x="3766122" y="6099782"/>
            <a:ext cx="3102377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en-US" altLang="ko-KR" sz="1100" dirty="0"/>
              <a:t>0000-00-00 | </a:t>
            </a:r>
            <a:r>
              <a:rPr lang="ko-KR" altLang="en-US" sz="1100" dirty="0"/>
              <a:t>할인 기록 </a:t>
            </a:r>
            <a:r>
              <a:rPr lang="en-US" altLang="ko-KR" sz="1100" dirty="0"/>
              <a:t>| 00,000 </a:t>
            </a:r>
            <a:r>
              <a:rPr lang="ko-KR" altLang="en-US" sz="1100" dirty="0"/>
              <a:t>→ </a:t>
            </a:r>
            <a:r>
              <a:rPr lang="en-US" altLang="ko-KR" sz="1100" dirty="0"/>
              <a:t>00,000</a:t>
            </a:r>
            <a:endParaRPr lang="ko-KR" altLang="en-US" sz="11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4683412-30FF-21CB-94B4-C440C0948666}"/>
              </a:ext>
            </a:extLst>
          </p:cNvPr>
          <p:cNvSpPr txBox="1"/>
          <p:nvPr/>
        </p:nvSpPr>
        <p:spPr>
          <a:xfrm>
            <a:off x="5260959" y="3334582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pic>
        <p:nvPicPr>
          <p:cNvPr id="8" name="Picture 6" descr="장바구니 아이콘 쇼핑 가방 아이콘 검정색입니다. 스톡 벡터(로열티 프리) 2221874155 | Shutterstock">
            <a:extLst>
              <a:ext uri="{FF2B5EF4-FFF2-40B4-BE49-F238E27FC236}">
                <a16:creationId xmlns:a16="http://schemas.microsoft.com/office/drawing/2014/main" id="{6E17D83A-8F4D-0AA8-8AEA-652859307D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" t="17207" r="77401" b="22237"/>
          <a:stretch>
            <a:fillRect/>
          </a:stretch>
        </p:blipFill>
        <p:spPr bwMode="auto">
          <a:xfrm>
            <a:off x="8074672" y="1842430"/>
            <a:ext cx="358757" cy="32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EF0EB83-8D9E-D2D3-E80B-9B7C8523A38A}"/>
              </a:ext>
            </a:extLst>
          </p:cNvPr>
          <p:cNvSpPr/>
          <p:nvPr/>
        </p:nvSpPr>
        <p:spPr>
          <a:xfrm>
            <a:off x="2425206" y="1620506"/>
            <a:ext cx="1115894" cy="7305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로고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2A5736-F496-1E49-2DF0-434C6A85E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749" y="1872497"/>
            <a:ext cx="3480129" cy="27906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5D106D3-000F-AD90-B320-AAD12F4CE8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9809" y="1782632"/>
            <a:ext cx="491385" cy="421187"/>
          </a:xfrm>
          <a:prstGeom prst="rect">
            <a:avLst/>
          </a:prstGeom>
        </p:spPr>
      </p:pic>
      <p:pic>
        <p:nvPicPr>
          <p:cNvPr id="15" name="Picture 2" descr="콜센터 - 무료 연락개 아이콘">
            <a:extLst>
              <a:ext uri="{FF2B5EF4-FFF2-40B4-BE49-F238E27FC236}">
                <a16:creationId xmlns:a16="http://schemas.microsoft.com/office/drawing/2014/main" id="{D6E8E982-F7F7-E29E-1851-73CF89EDB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519" y="1867474"/>
            <a:ext cx="251504" cy="25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A01F1C-2435-EE80-4BB6-C35B256D307C}"/>
              </a:ext>
            </a:extLst>
          </p:cNvPr>
          <p:cNvSpPr/>
          <p:nvPr/>
        </p:nvSpPr>
        <p:spPr>
          <a:xfrm>
            <a:off x="1524000" y="1623104"/>
            <a:ext cx="901206" cy="7385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카테고리</a:t>
            </a:r>
          </a:p>
        </p:txBody>
      </p:sp>
    </p:spTree>
    <p:extLst>
      <p:ext uri="{BB962C8B-B14F-4D97-AF65-F5344CB8AC3E}">
        <p14:creationId xmlns:p14="http://schemas.microsoft.com/office/powerpoint/2010/main" val="31561951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67388-6296-F91A-3067-2FC337E28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소프트웨어, 웹 페이지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065159F-B429-4AA2-2D9D-2237A1D37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416" y="1637430"/>
            <a:ext cx="9004468" cy="47189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C3FA449-8D7D-E3A6-5D40-2AACAFC65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구현 화면 </a:t>
            </a:r>
            <a:r>
              <a:rPr lang="en-US" altLang="ko-KR" dirty="0"/>
              <a:t>– </a:t>
            </a:r>
            <a:r>
              <a:rPr lang="ko-KR" altLang="en-US" dirty="0"/>
              <a:t>할인 기록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2A6EAD-4DFA-1E41-E5F2-40EA48612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43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1146073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A5D44-1900-F24C-2027-AC5087F32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FBDB91-6BAF-3DAC-E33C-864D16AAE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스토리보드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999C64-E52E-46D2-13DE-370DD4D66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44</a:t>
            </a:fld>
            <a:endParaRPr lang="ko-KR" altLang="en-US" noProof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164663-B18F-5397-22B9-4A3AE543B09F}"/>
              </a:ext>
            </a:extLst>
          </p:cNvPr>
          <p:cNvSpPr/>
          <p:nvPr/>
        </p:nvSpPr>
        <p:spPr>
          <a:xfrm>
            <a:off x="1524000" y="1627763"/>
            <a:ext cx="7067146" cy="4717913"/>
          </a:xfrm>
          <a:prstGeom prst="rect">
            <a:avLst/>
          </a:prstGeom>
          <a:noFill/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50B2A60-43CE-5C3B-79A4-9658D918FE40}"/>
              </a:ext>
            </a:extLst>
          </p:cNvPr>
          <p:cNvSpPr/>
          <p:nvPr/>
        </p:nvSpPr>
        <p:spPr>
          <a:xfrm>
            <a:off x="9602821" y="1627763"/>
            <a:ext cx="2373755" cy="47179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rIns="36000" rtlCol="0" anchor="t"/>
          <a:lstStyle/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쇼핑몰 관리 페이지로 이동</a:t>
            </a:r>
            <a:r>
              <a:rPr lang="en-US" altLang="ko-KR" sz="1100" dirty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B8171C-CCFF-BE97-3899-776E22665110}"/>
              </a:ext>
            </a:extLst>
          </p:cNvPr>
          <p:cNvSpPr/>
          <p:nvPr/>
        </p:nvSpPr>
        <p:spPr>
          <a:xfrm>
            <a:off x="9602821" y="1070042"/>
            <a:ext cx="2373755" cy="5577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[</a:t>
            </a:r>
            <a:r>
              <a:rPr lang="ko-KR" altLang="en-US" dirty="0"/>
              <a:t>관리자</a:t>
            </a:r>
            <a:r>
              <a:rPr lang="en-US" altLang="ko-KR" dirty="0"/>
              <a:t>] </a:t>
            </a:r>
            <a:r>
              <a:rPr lang="ko-KR" altLang="en-US" dirty="0"/>
              <a:t>홈 화면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8A83393-65F5-E2B8-2760-608F0AAD068D}"/>
              </a:ext>
            </a:extLst>
          </p:cNvPr>
          <p:cNvSpPr/>
          <p:nvPr/>
        </p:nvSpPr>
        <p:spPr>
          <a:xfrm>
            <a:off x="1524000" y="2371402"/>
            <a:ext cx="7067145" cy="14196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광고</a:t>
            </a:r>
            <a:r>
              <a:rPr lang="en-US" altLang="ko-KR" sz="1400" dirty="0"/>
              <a:t>/</a:t>
            </a:r>
            <a:r>
              <a:rPr lang="ko-KR" altLang="en-US" sz="1400" dirty="0"/>
              <a:t>이벤트 배너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04CBDE2-C8B9-F897-339F-53D37BECD80D}"/>
              </a:ext>
            </a:extLst>
          </p:cNvPr>
          <p:cNvSpPr/>
          <p:nvPr/>
        </p:nvSpPr>
        <p:spPr>
          <a:xfrm>
            <a:off x="1524000" y="3786711"/>
            <a:ext cx="7067145" cy="25696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1815101-5FAC-E830-08EA-AD8CF46794DE}"/>
              </a:ext>
            </a:extLst>
          </p:cNvPr>
          <p:cNvSpPr/>
          <p:nvPr/>
        </p:nvSpPr>
        <p:spPr>
          <a:xfrm>
            <a:off x="3522119" y="3901427"/>
            <a:ext cx="1496509" cy="1496509"/>
          </a:xfrm>
          <a:prstGeom prst="roundRect">
            <a:avLst/>
          </a:prstGeom>
          <a:solidFill>
            <a:srgbClr val="FFFEFD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Nintendo 포켓몬 레전드 Z-A (SWITCH2, 패키지칩) : 다나와 가격비교">
            <a:extLst>
              <a:ext uri="{FF2B5EF4-FFF2-40B4-BE49-F238E27FC236}">
                <a16:creationId xmlns:a16="http://schemas.microsoft.com/office/drawing/2014/main" id="{C2E30F05-74C4-3AA4-C298-362F6DAD63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5" b="6703"/>
          <a:stretch>
            <a:fillRect/>
          </a:stretch>
        </p:blipFill>
        <p:spPr bwMode="auto">
          <a:xfrm>
            <a:off x="3645502" y="4099413"/>
            <a:ext cx="1280537" cy="111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CF4D4907-4920-B7EB-DD57-6205D8C2361B}"/>
              </a:ext>
            </a:extLst>
          </p:cNvPr>
          <p:cNvSpPr/>
          <p:nvPr/>
        </p:nvSpPr>
        <p:spPr>
          <a:xfrm>
            <a:off x="1839883" y="3901426"/>
            <a:ext cx="1496509" cy="1496509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상품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E2D5723F-9F47-9346-EB8C-799D46732176}"/>
              </a:ext>
            </a:extLst>
          </p:cNvPr>
          <p:cNvSpPr/>
          <p:nvPr/>
        </p:nvSpPr>
        <p:spPr>
          <a:xfrm>
            <a:off x="5204355" y="3901426"/>
            <a:ext cx="1496509" cy="1496509"/>
          </a:xfrm>
          <a:prstGeom prst="round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상품</a:t>
            </a:r>
          </a:p>
        </p:txBody>
      </p:sp>
      <p:sp>
        <p:nvSpPr>
          <p:cNvPr id="1025" name="사각형: 둥근 위쪽 모서리 1024">
            <a:extLst>
              <a:ext uri="{FF2B5EF4-FFF2-40B4-BE49-F238E27FC236}">
                <a16:creationId xmlns:a16="http://schemas.microsoft.com/office/drawing/2014/main" id="{FFE70B60-F088-E047-6721-B8A63626BE8E}"/>
              </a:ext>
            </a:extLst>
          </p:cNvPr>
          <p:cNvSpPr/>
          <p:nvPr/>
        </p:nvSpPr>
        <p:spPr>
          <a:xfrm>
            <a:off x="1839882" y="5608060"/>
            <a:ext cx="1496509" cy="737616"/>
          </a:xfrm>
          <a:prstGeom prst="round2SameRect">
            <a:avLst>
              <a:gd name="adj1" fmla="val 39279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7" name="사각형: 둥근 위쪽 모서리 1026">
            <a:extLst>
              <a:ext uri="{FF2B5EF4-FFF2-40B4-BE49-F238E27FC236}">
                <a16:creationId xmlns:a16="http://schemas.microsoft.com/office/drawing/2014/main" id="{E08498CA-6546-5AAC-F475-384B6527B2FD}"/>
              </a:ext>
            </a:extLst>
          </p:cNvPr>
          <p:cNvSpPr/>
          <p:nvPr/>
        </p:nvSpPr>
        <p:spPr>
          <a:xfrm>
            <a:off x="3522119" y="5608060"/>
            <a:ext cx="1496509" cy="737616"/>
          </a:xfrm>
          <a:prstGeom prst="round2SameRect">
            <a:avLst>
              <a:gd name="adj1" fmla="val 39279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8" name="사각형: 둥근 위쪽 모서리 1027">
            <a:extLst>
              <a:ext uri="{FF2B5EF4-FFF2-40B4-BE49-F238E27FC236}">
                <a16:creationId xmlns:a16="http://schemas.microsoft.com/office/drawing/2014/main" id="{D06ECA62-6B96-EDB8-29DF-4BF0256DBA02}"/>
              </a:ext>
            </a:extLst>
          </p:cNvPr>
          <p:cNvSpPr/>
          <p:nvPr/>
        </p:nvSpPr>
        <p:spPr>
          <a:xfrm>
            <a:off x="5208974" y="5608060"/>
            <a:ext cx="1496509" cy="737616"/>
          </a:xfrm>
          <a:prstGeom prst="round2SameRect">
            <a:avLst>
              <a:gd name="adj1" fmla="val 39279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사각형: 둥근 위쪽 모서리 1028">
            <a:extLst>
              <a:ext uri="{FF2B5EF4-FFF2-40B4-BE49-F238E27FC236}">
                <a16:creationId xmlns:a16="http://schemas.microsoft.com/office/drawing/2014/main" id="{781858D8-0559-1C3D-F792-8E587F247245}"/>
              </a:ext>
            </a:extLst>
          </p:cNvPr>
          <p:cNvSpPr/>
          <p:nvPr/>
        </p:nvSpPr>
        <p:spPr>
          <a:xfrm>
            <a:off x="6895829" y="5608060"/>
            <a:ext cx="1496509" cy="737616"/>
          </a:xfrm>
          <a:prstGeom prst="round2SameRect">
            <a:avLst>
              <a:gd name="adj1" fmla="val 39279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2" name="Picture 8" descr="캡콤 바이오하자드 RE:4 한글판 (PS5, 패키지디스크/중고) : 다나와 가격비교">
            <a:extLst>
              <a:ext uri="{FF2B5EF4-FFF2-40B4-BE49-F238E27FC236}">
                <a16:creationId xmlns:a16="http://schemas.microsoft.com/office/drawing/2014/main" id="{FCCED8AD-6B14-B893-6B5B-2F83321EF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743" y="4077495"/>
            <a:ext cx="1117278" cy="111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사각형: 둥근 위쪽 모서리 1032">
            <a:extLst>
              <a:ext uri="{FF2B5EF4-FFF2-40B4-BE49-F238E27FC236}">
                <a16:creationId xmlns:a16="http://schemas.microsoft.com/office/drawing/2014/main" id="{30B94B63-5530-2FC1-FAE8-18888A8C2A15}"/>
              </a:ext>
            </a:extLst>
          </p:cNvPr>
          <p:cNvSpPr/>
          <p:nvPr/>
        </p:nvSpPr>
        <p:spPr>
          <a:xfrm rot="10800000">
            <a:off x="3519740" y="4842933"/>
            <a:ext cx="1496509" cy="555002"/>
          </a:xfrm>
          <a:prstGeom prst="round2SameRect">
            <a:avLst>
              <a:gd name="adj1" fmla="val 42678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사각형: 둥근 위쪽 모서리 1033">
            <a:extLst>
              <a:ext uri="{FF2B5EF4-FFF2-40B4-BE49-F238E27FC236}">
                <a16:creationId xmlns:a16="http://schemas.microsoft.com/office/drawing/2014/main" id="{B1D0E2CA-54C5-45D9-42EC-D85588899D55}"/>
              </a:ext>
            </a:extLst>
          </p:cNvPr>
          <p:cNvSpPr/>
          <p:nvPr/>
        </p:nvSpPr>
        <p:spPr>
          <a:xfrm rot="10800000">
            <a:off x="5204354" y="4842933"/>
            <a:ext cx="1496509" cy="555002"/>
          </a:xfrm>
          <a:prstGeom prst="round2SameRect">
            <a:avLst>
              <a:gd name="adj1" fmla="val 42678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사각형: 둥근 모서리 1034">
            <a:extLst>
              <a:ext uri="{FF2B5EF4-FFF2-40B4-BE49-F238E27FC236}">
                <a16:creationId xmlns:a16="http://schemas.microsoft.com/office/drawing/2014/main" id="{427F44B5-94D2-8BF8-D15B-59FC68206E13}"/>
              </a:ext>
            </a:extLst>
          </p:cNvPr>
          <p:cNvSpPr/>
          <p:nvPr/>
        </p:nvSpPr>
        <p:spPr>
          <a:xfrm>
            <a:off x="3616285" y="5066465"/>
            <a:ext cx="608363" cy="247622"/>
          </a:xfrm>
          <a:prstGeom prst="round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800" dirty="0"/>
              <a:t>닌텐도 스위치</a:t>
            </a:r>
          </a:p>
        </p:txBody>
      </p:sp>
      <p:sp>
        <p:nvSpPr>
          <p:cNvPr id="1036" name="사각형: 둥근 모서리 1035">
            <a:extLst>
              <a:ext uri="{FF2B5EF4-FFF2-40B4-BE49-F238E27FC236}">
                <a16:creationId xmlns:a16="http://schemas.microsoft.com/office/drawing/2014/main" id="{85118DB3-9BCF-F40A-FC5D-4493722F0E82}"/>
              </a:ext>
            </a:extLst>
          </p:cNvPr>
          <p:cNvSpPr/>
          <p:nvPr/>
        </p:nvSpPr>
        <p:spPr>
          <a:xfrm>
            <a:off x="4346808" y="5066465"/>
            <a:ext cx="608363" cy="247622"/>
          </a:xfrm>
          <a:prstGeom prst="round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/>
              <a:t>2025</a:t>
            </a:r>
            <a:endParaRPr lang="ko-KR" altLang="en-US" sz="800" dirty="0"/>
          </a:p>
        </p:txBody>
      </p:sp>
      <p:sp>
        <p:nvSpPr>
          <p:cNvPr id="1037" name="사각형: 둥근 모서리 1036">
            <a:extLst>
              <a:ext uri="{FF2B5EF4-FFF2-40B4-BE49-F238E27FC236}">
                <a16:creationId xmlns:a16="http://schemas.microsoft.com/office/drawing/2014/main" id="{FE457F5C-27BD-D2AA-A236-F31076AEF512}"/>
              </a:ext>
            </a:extLst>
          </p:cNvPr>
          <p:cNvSpPr/>
          <p:nvPr/>
        </p:nvSpPr>
        <p:spPr>
          <a:xfrm>
            <a:off x="5297403" y="5066465"/>
            <a:ext cx="608363" cy="247622"/>
          </a:xfrm>
          <a:prstGeom prst="round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800" dirty="0"/>
              <a:t>플레이스테이션</a:t>
            </a:r>
            <a:r>
              <a:rPr lang="en-US" altLang="ko-KR" sz="800" dirty="0"/>
              <a:t>5</a:t>
            </a:r>
            <a:endParaRPr lang="ko-KR" altLang="en-US" sz="800" dirty="0"/>
          </a:p>
        </p:txBody>
      </p:sp>
      <p:sp>
        <p:nvSpPr>
          <p:cNvPr id="1038" name="사각형: 둥근 모서리 1037">
            <a:extLst>
              <a:ext uri="{FF2B5EF4-FFF2-40B4-BE49-F238E27FC236}">
                <a16:creationId xmlns:a16="http://schemas.microsoft.com/office/drawing/2014/main" id="{158EAEE3-D161-EB23-85BD-841EA5441330}"/>
              </a:ext>
            </a:extLst>
          </p:cNvPr>
          <p:cNvSpPr/>
          <p:nvPr/>
        </p:nvSpPr>
        <p:spPr>
          <a:xfrm>
            <a:off x="6027926" y="5066465"/>
            <a:ext cx="608363" cy="247622"/>
          </a:xfrm>
          <a:prstGeom prst="round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/>
              <a:t>2025</a:t>
            </a:r>
            <a:endParaRPr lang="ko-KR" altLang="en-US" sz="800" dirty="0"/>
          </a:p>
        </p:txBody>
      </p:sp>
      <p:sp>
        <p:nvSpPr>
          <p:cNvPr id="1039" name="사각형: 둥근 모서리 1038">
            <a:extLst>
              <a:ext uri="{FF2B5EF4-FFF2-40B4-BE49-F238E27FC236}">
                <a16:creationId xmlns:a16="http://schemas.microsoft.com/office/drawing/2014/main" id="{B1B49AF5-7BBA-9886-B459-AA2A888EACFD}"/>
              </a:ext>
            </a:extLst>
          </p:cNvPr>
          <p:cNvSpPr/>
          <p:nvPr/>
        </p:nvSpPr>
        <p:spPr>
          <a:xfrm>
            <a:off x="3616285" y="4866499"/>
            <a:ext cx="1338886" cy="189292"/>
          </a:xfrm>
          <a:prstGeom prst="round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800" dirty="0"/>
              <a:t>포켓몬 </a:t>
            </a:r>
            <a:r>
              <a:rPr lang="ko-KR" altLang="en-US" sz="800" dirty="0" err="1"/>
              <a:t>레전즈</a:t>
            </a:r>
            <a:r>
              <a:rPr lang="ko-KR" altLang="en-US" sz="800" dirty="0"/>
              <a:t> </a:t>
            </a:r>
            <a:r>
              <a:rPr lang="en-US" altLang="ko-KR" sz="800" dirty="0"/>
              <a:t>Z-A</a:t>
            </a:r>
            <a:endParaRPr lang="ko-KR" altLang="en-US" sz="800" dirty="0"/>
          </a:p>
        </p:txBody>
      </p:sp>
      <p:sp>
        <p:nvSpPr>
          <p:cNvPr id="1040" name="사각형: 둥근 모서리 1039">
            <a:extLst>
              <a:ext uri="{FF2B5EF4-FFF2-40B4-BE49-F238E27FC236}">
                <a16:creationId xmlns:a16="http://schemas.microsoft.com/office/drawing/2014/main" id="{AADEAFB0-E28D-C8A1-E719-98889C9EF6F3}"/>
              </a:ext>
            </a:extLst>
          </p:cNvPr>
          <p:cNvSpPr/>
          <p:nvPr/>
        </p:nvSpPr>
        <p:spPr>
          <a:xfrm>
            <a:off x="5300732" y="4866499"/>
            <a:ext cx="1338886" cy="189292"/>
          </a:xfrm>
          <a:prstGeom prst="round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800" dirty="0" err="1"/>
              <a:t>사일런트</a:t>
            </a:r>
            <a:r>
              <a:rPr lang="ko-KR" altLang="en-US" sz="800" dirty="0"/>
              <a:t> 힐 </a:t>
            </a:r>
            <a:r>
              <a:rPr lang="en-US" altLang="ko-KR" sz="800" dirty="0"/>
              <a:t>f</a:t>
            </a:r>
            <a:endParaRPr lang="ko-KR" altLang="en-US" sz="8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D6BB047-AD91-F8CB-5C60-341865924C67}"/>
              </a:ext>
            </a:extLst>
          </p:cNvPr>
          <p:cNvSpPr/>
          <p:nvPr/>
        </p:nvSpPr>
        <p:spPr>
          <a:xfrm>
            <a:off x="6886591" y="3901426"/>
            <a:ext cx="1496509" cy="1496509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Picture 4" descr="Big Bad Wolf Studio 뱀파이어 마스커레이드 - 스완송 PS5 (한글판) : 다나와 가격비교">
            <a:extLst>
              <a:ext uri="{FF2B5EF4-FFF2-40B4-BE49-F238E27FC236}">
                <a16:creationId xmlns:a16="http://schemas.microsoft.com/office/drawing/2014/main" id="{DC393A6C-65B0-9059-D767-839F8A546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894" y="3996735"/>
            <a:ext cx="1278797" cy="127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45C0B2F3-21F0-81EB-5057-73DDD7F3AD95}"/>
              </a:ext>
            </a:extLst>
          </p:cNvPr>
          <p:cNvSpPr/>
          <p:nvPr/>
        </p:nvSpPr>
        <p:spPr>
          <a:xfrm rot="10800000">
            <a:off x="6897608" y="4842933"/>
            <a:ext cx="1496509" cy="555002"/>
          </a:xfrm>
          <a:prstGeom prst="round2SameRect">
            <a:avLst>
              <a:gd name="adj1" fmla="val 42678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06D99F4-94AA-D160-ED0E-28BDBB86D32C}"/>
              </a:ext>
            </a:extLst>
          </p:cNvPr>
          <p:cNvSpPr/>
          <p:nvPr/>
        </p:nvSpPr>
        <p:spPr>
          <a:xfrm>
            <a:off x="6990657" y="5066465"/>
            <a:ext cx="608363" cy="247622"/>
          </a:xfrm>
          <a:prstGeom prst="round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800" dirty="0"/>
              <a:t>플레이스테이션</a:t>
            </a:r>
            <a:r>
              <a:rPr lang="en-US" altLang="ko-KR" sz="800" dirty="0"/>
              <a:t>5</a:t>
            </a:r>
            <a:endParaRPr lang="ko-KR" altLang="en-US" sz="800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2C6554E-2508-53C8-D8E0-280BCD37BBD4}"/>
              </a:ext>
            </a:extLst>
          </p:cNvPr>
          <p:cNvSpPr/>
          <p:nvPr/>
        </p:nvSpPr>
        <p:spPr>
          <a:xfrm>
            <a:off x="7721180" y="5066465"/>
            <a:ext cx="608363" cy="247622"/>
          </a:xfrm>
          <a:prstGeom prst="round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/>
              <a:t>2025</a:t>
            </a:r>
            <a:endParaRPr lang="ko-KR" altLang="en-US" sz="800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C2E7DF5-FA24-4C07-09A2-0C58734FEC88}"/>
              </a:ext>
            </a:extLst>
          </p:cNvPr>
          <p:cNvSpPr/>
          <p:nvPr/>
        </p:nvSpPr>
        <p:spPr>
          <a:xfrm>
            <a:off x="6993986" y="4866499"/>
            <a:ext cx="1338886" cy="189292"/>
          </a:xfrm>
          <a:prstGeom prst="round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800" dirty="0"/>
              <a:t>디지몬 스토리 타임 </a:t>
            </a:r>
            <a:r>
              <a:rPr lang="ko-KR" altLang="en-US" sz="800" dirty="0" err="1"/>
              <a:t>스</a:t>
            </a:r>
            <a:r>
              <a:rPr lang="en-US" altLang="ko-KR" sz="800" dirty="0"/>
              <a:t>…</a:t>
            </a:r>
            <a:endParaRPr lang="ko-KR" altLang="en-US" sz="800" dirty="0"/>
          </a:p>
        </p:txBody>
      </p:sp>
      <p:pic>
        <p:nvPicPr>
          <p:cNvPr id="23" name="Picture 8" descr="마리오 카트 8 디럭스">
            <a:extLst>
              <a:ext uri="{FF2B5EF4-FFF2-40B4-BE49-F238E27FC236}">
                <a16:creationId xmlns:a16="http://schemas.microsoft.com/office/drawing/2014/main" id="{A0260A6B-52A8-ECC9-CA7D-86E56D8694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87" r="29224"/>
          <a:stretch>
            <a:fillRect/>
          </a:stretch>
        </p:blipFill>
        <p:spPr bwMode="auto">
          <a:xfrm>
            <a:off x="2184027" y="4043624"/>
            <a:ext cx="892930" cy="124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사각형: 둥근 위쪽 모서리 23">
            <a:extLst>
              <a:ext uri="{FF2B5EF4-FFF2-40B4-BE49-F238E27FC236}">
                <a16:creationId xmlns:a16="http://schemas.microsoft.com/office/drawing/2014/main" id="{AE6C12F1-58B6-5030-959C-92B156A5E433}"/>
              </a:ext>
            </a:extLst>
          </p:cNvPr>
          <p:cNvSpPr/>
          <p:nvPr/>
        </p:nvSpPr>
        <p:spPr>
          <a:xfrm rot="10800000">
            <a:off x="1845916" y="4849706"/>
            <a:ext cx="1496509" cy="555002"/>
          </a:xfrm>
          <a:prstGeom prst="round2SameRect">
            <a:avLst>
              <a:gd name="adj1" fmla="val 42678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A34BAF3-FCD9-4C71-B509-AD84B0DD9EA8}"/>
              </a:ext>
            </a:extLst>
          </p:cNvPr>
          <p:cNvSpPr/>
          <p:nvPr/>
        </p:nvSpPr>
        <p:spPr>
          <a:xfrm>
            <a:off x="1942461" y="5073238"/>
            <a:ext cx="608363" cy="247622"/>
          </a:xfrm>
          <a:prstGeom prst="round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800" dirty="0"/>
              <a:t>닌텐도 스위치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C999E95B-451A-CBC2-8995-3B0DB253AB3D}"/>
              </a:ext>
            </a:extLst>
          </p:cNvPr>
          <p:cNvSpPr/>
          <p:nvPr/>
        </p:nvSpPr>
        <p:spPr>
          <a:xfrm>
            <a:off x="2672984" y="5073238"/>
            <a:ext cx="608363" cy="247622"/>
          </a:xfrm>
          <a:prstGeom prst="round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/>
              <a:t>2017</a:t>
            </a:r>
            <a:endParaRPr lang="ko-KR" altLang="en-US" sz="800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A2E265A-B84C-B078-F23D-32192BBB6D7F}"/>
              </a:ext>
            </a:extLst>
          </p:cNvPr>
          <p:cNvSpPr/>
          <p:nvPr/>
        </p:nvSpPr>
        <p:spPr>
          <a:xfrm>
            <a:off x="1942461" y="4873272"/>
            <a:ext cx="1338886" cy="189292"/>
          </a:xfrm>
          <a:prstGeom prst="round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800" dirty="0" err="1"/>
              <a:t>마리오</a:t>
            </a:r>
            <a:r>
              <a:rPr lang="ko-KR" altLang="en-US" sz="800" dirty="0"/>
              <a:t> 카트 </a:t>
            </a:r>
            <a:r>
              <a:rPr lang="en-US" altLang="ko-KR" sz="800" dirty="0"/>
              <a:t>8 </a:t>
            </a:r>
            <a:r>
              <a:rPr lang="ko-KR" altLang="en-US" sz="800" dirty="0"/>
              <a:t>디럭스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5A2097-29A2-4713-5619-5A4A5F3ACCA8}"/>
              </a:ext>
            </a:extLst>
          </p:cNvPr>
          <p:cNvSpPr/>
          <p:nvPr/>
        </p:nvSpPr>
        <p:spPr>
          <a:xfrm>
            <a:off x="8052935" y="1646882"/>
            <a:ext cx="495092" cy="121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800" dirty="0"/>
              <a:t>관리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452C81-AE07-4A90-6914-B3B4D7B5C273}"/>
              </a:ext>
            </a:extLst>
          </p:cNvPr>
          <p:cNvSpPr/>
          <p:nvPr/>
        </p:nvSpPr>
        <p:spPr>
          <a:xfrm>
            <a:off x="7508681" y="1646882"/>
            <a:ext cx="495092" cy="121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800" dirty="0"/>
              <a:t>로그아웃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75DAEFA-D411-F54C-FE56-4D40DB011A09}"/>
              </a:ext>
            </a:extLst>
          </p:cNvPr>
          <p:cNvSpPr/>
          <p:nvPr/>
        </p:nvSpPr>
        <p:spPr>
          <a:xfrm>
            <a:off x="7021717" y="1614349"/>
            <a:ext cx="456317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800" dirty="0"/>
              <a:t>관리자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님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51E495-2A04-05E8-F138-A75492CC651A}"/>
              </a:ext>
            </a:extLst>
          </p:cNvPr>
          <p:cNvSpPr txBox="1"/>
          <p:nvPr/>
        </p:nvSpPr>
        <p:spPr>
          <a:xfrm>
            <a:off x="7944102" y="1571102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pic>
        <p:nvPicPr>
          <p:cNvPr id="8" name="Picture 6" descr="장바구니 아이콘 쇼핑 가방 아이콘 검정색입니다. 스톡 벡터(로열티 프리) 2221874155 | Shutterstock">
            <a:extLst>
              <a:ext uri="{FF2B5EF4-FFF2-40B4-BE49-F238E27FC236}">
                <a16:creationId xmlns:a16="http://schemas.microsoft.com/office/drawing/2014/main" id="{D8A0470B-3662-E863-DBEA-78B9841B14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" t="17207" r="77401" b="22237"/>
          <a:stretch>
            <a:fillRect/>
          </a:stretch>
        </p:blipFill>
        <p:spPr bwMode="auto">
          <a:xfrm>
            <a:off x="8074672" y="1842430"/>
            <a:ext cx="358757" cy="32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A64FC22A-1213-7AC0-18AB-D123C170D75F}"/>
              </a:ext>
            </a:extLst>
          </p:cNvPr>
          <p:cNvSpPr/>
          <p:nvPr/>
        </p:nvSpPr>
        <p:spPr>
          <a:xfrm>
            <a:off x="2425206" y="1620506"/>
            <a:ext cx="1115894" cy="7305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로고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75A5470A-6FDC-341E-84F7-82E7A89191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5749" y="1872497"/>
            <a:ext cx="3480129" cy="27906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DB05E0C-C257-8825-731F-97054B240E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9809" y="1782632"/>
            <a:ext cx="491385" cy="421187"/>
          </a:xfrm>
          <a:prstGeom prst="rect">
            <a:avLst/>
          </a:prstGeom>
        </p:spPr>
      </p:pic>
      <p:pic>
        <p:nvPicPr>
          <p:cNvPr id="33" name="Picture 2" descr="콜센터 - 무료 연락개 아이콘">
            <a:extLst>
              <a:ext uri="{FF2B5EF4-FFF2-40B4-BE49-F238E27FC236}">
                <a16:creationId xmlns:a16="http://schemas.microsoft.com/office/drawing/2014/main" id="{7D8E45F9-5215-D6CF-E7C9-26ECA296B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519" y="1867474"/>
            <a:ext cx="251504" cy="25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51E0CCAB-5B34-E704-DFBE-959B9C32F49C}"/>
              </a:ext>
            </a:extLst>
          </p:cNvPr>
          <p:cNvSpPr/>
          <p:nvPr/>
        </p:nvSpPr>
        <p:spPr>
          <a:xfrm>
            <a:off x="1524000" y="1623104"/>
            <a:ext cx="901206" cy="7385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카테고리</a:t>
            </a:r>
          </a:p>
        </p:txBody>
      </p:sp>
    </p:spTree>
    <p:extLst>
      <p:ext uri="{BB962C8B-B14F-4D97-AF65-F5344CB8AC3E}">
        <p14:creationId xmlns:p14="http://schemas.microsoft.com/office/powerpoint/2010/main" val="40961112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1B4F6-88CE-231E-135C-1C19092DB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그래픽 디자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573A41F-6E16-CE61-4702-E2044CEBF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188" y="1672791"/>
            <a:ext cx="8952924" cy="46835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58C1290-5339-9BE9-D3FE-B6D096EF0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화면 </a:t>
            </a:r>
            <a:r>
              <a:rPr lang="en-US" altLang="ko-KR" dirty="0"/>
              <a:t>– [</a:t>
            </a:r>
            <a:r>
              <a:rPr lang="ko-KR" altLang="en-US" dirty="0"/>
              <a:t>관리자</a:t>
            </a:r>
            <a:r>
              <a:rPr lang="en-US" altLang="ko-KR" dirty="0"/>
              <a:t>] </a:t>
            </a:r>
            <a:r>
              <a:rPr lang="ko-KR" altLang="en-US" dirty="0"/>
              <a:t>홈 화면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E4796B-4648-F7C9-813C-57B149200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45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223347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532B4-0F75-E5E4-E22F-C04231F0F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7280E-C577-2C3C-2752-D1CF814E7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스토리보드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D73141-D352-D2AB-A1F0-D6CFED1C6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46</a:t>
            </a:fld>
            <a:endParaRPr lang="ko-KR" altLang="en-US" noProof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43499C3-6789-2F3E-D303-8108DC77EEB6}"/>
              </a:ext>
            </a:extLst>
          </p:cNvPr>
          <p:cNvSpPr/>
          <p:nvPr/>
        </p:nvSpPr>
        <p:spPr>
          <a:xfrm>
            <a:off x="1524000" y="1627763"/>
            <a:ext cx="7067146" cy="4717913"/>
          </a:xfrm>
          <a:prstGeom prst="rect">
            <a:avLst/>
          </a:prstGeom>
          <a:noFill/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8392A95-0214-7725-A4F1-C60AD00A2E41}"/>
              </a:ext>
            </a:extLst>
          </p:cNvPr>
          <p:cNvSpPr/>
          <p:nvPr/>
        </p:nvSpPr>
        <p:spPr>
          <a:xfrm>
            <a:off x="9602821" y="1627763"/>
            <a:ext cx="2373755" cy="47179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rIns="36000" rtlCol="0" anchor="t"/>
          <a:lstStyle/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대시보드 접속 시간 기준</a:t>
            </a:r>
            <a:r>
              <a:rPr lang="en-US" altLang="ko-KR" sz="1100" dirty="0"/>
              <a:t>.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접속 시간 기준으로 오늘의 주문 건 수 및 총 판매액 표시</a:t>
            </a:r>
            <a:r>
              <a:rPr lang="en-US" altLang="ko-KR" sz="1100" dirty="0"/>
              <a:t>.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접속 시간 기준으로 현재까지 배송 대기중인 건수</a:t>
            </a:r>
            <a:r>
              <a:rPr lang="en-US" altLang="ko-KR" sz="1100" dirty="0"/>
              <a:t>.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접속 시간 기준으로 현재 재고가 부족하거나 적정재고에서 벗어난 상품 건수</a:t>
            </a:r>
            <a:r>
              <a:rPr lang="en-US" altLang="ko-KR" sz="1100" dirty="0"/>
              <a:t>.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접속 시간 기준으로 현재 문의 답변 대기중인 건수</a:t>
            </a:r>
            <a:r>
              <a:rPr lang="en-US" altLang="ko-KR" sz="1100" dirty="0"/>
              <a:t>.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오늘의 반품 건수</a:t>
            </a: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오늘의 교환 건수</a:t>
            </a: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오늘의 취소 건수</a:t>
            </a: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월 기준으로 순이익 표시</a:t>
            </a:r>
            <a:r>
              <a:rPr lang="en-US" altLang="ko-KR" sz="1100" dirty="0"/>
              <a:t>.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게임기기별 판매량 차트</a:t>
            </a:r>
            <a:r>
              <a:rPr lang="en-US" altLang="ko-KR" sz="1100" dirty="0"/>
              <a:t>.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카테고리별 판매량 차트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592694-3C4A-CCB8-A8CC-072B0EB5933F}"/>
              </a:ext>
            </a:extLst>
          </p:cNvPr>
          <p:cNvSpPr/>
          <p:nvPr/>
        </p:nvSpPr>
        <p:spPr>
          <a:xfrm>
            <a:off x="9602821" y="1070042"/>
            <a:ext cx="2373755" cy="5577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[</a:t>
            </a:r>
            <a:r>
              <a:rPr lang="ko-KR" altLang="en-US" dirty="0"/>
              <a:t>관리자</a:t>
            </a:r>
            <a:r>
              <a:rPr lang="en-US" altLang="ko-KR" dirty="0"/>
              <a:t>] </a:t>
            </a:r>
            <a:r>
              <a:rPr lang="ko-KR" altLang="en-US" dirty="0"/>
              <a:t>대시보드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A594BBD-964B-5BF6-A59A-3770593C1952}"/>
              </a:ext>
            </a:extLst>
          </p:cNvPr>
          <p:cNvSpPr/>
          <p:nvPr/>
        </p:nvSpPr>
        <p:spPr>
          <a:xfrm>
            <a:off x="2503251" y="1625449"/>
            <a:ext cx="6087893" cy="575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대시보드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FEF3FEE-33E0-6852-821A-21A76543FDD0}"/>
              </a:ext>
            </a:extLst>
          </p:cNvPr>
          <p:cNvSpPr/>
          <p:nvPr/>
        </p:nvSpPr>
        <p:spPr>
          <a:xfrm>
            <a:off x="1524000" y="1625449"/>
            <a:ext cx="972620" cy="575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로고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45CBC3-5729-1335-25A8-2D8BC89D8963}"/>
              </a:ext>
            </a:extLst>
          </p:cNvPr>
          <p:cNvSpPr/>
          <p:nvPr/>
        </p:nvSpPr>
        <p:spPr>
          <a:xfrm>
            <a:off x="2503251" y="2207521"/>
            <a:ext cx="6087893" cy="41316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5D0C95-9746-E0B4-AC87-EC522CB8C76C}"/>
              </a:ext>
            </a:extLst>
          </p:cNvPr>
          <p:cNvSpPr/>
          <p:nvPr/>
        </p:nvSpPr>
        <p:spPr>
          <a:xfrm>
            <a:off x="1524000" y="2207521"/>
            <a:ext cx="972620" cy="41316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AEDB0E-2FE0-8A30-F52C-1CE70676F880}"/>
              </a:ext>
            </a:extLst>
          </p:cNvPr>
          <p:cNvSpPr txBox="1"/>
          <p:nvPr/>
        </p:nvSpPr>
        <p:spPr>
          <a:xfrm>
            <a:off x="1514779" y="2175097"/>
            <a:ext cx="956047" cy="42208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정보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accent1">
                    <a:lumMod val="75000"/>
                  </a:schemeClr>
                </a:solidFill>
              </a:rPr>
              <a:t>대시보드</a:t>
            </a:r>
            <a:endParaRPr lang="en-US" altLang="ko-KR" sz="9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/>
              <a:t>매출 확인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판매 기록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상품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상품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상품 등록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재고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배송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사용자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회원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리뷰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문의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이벤트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배너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할인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쿠폰 관리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700D091-1BAF-AD45-72FE-72BAEE0AB2C7}"/>
              </a:ext>
            </a:extLst>
          </p:cNvPr>
          <p:cNvSpPr/>
          <p:nvPr/>
        </p:nvSpPr>
        <p:spPr>
          <a:xfrm>
            <a:off x="2632809" y="2378750"/>
            <a:ext cx="5827084" cy="17968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00C6C27-EED6-3A87-A07D-DEE87D60EA7A}"/>
              </a:ext>
            </a:extLst>
          </p:cNvPr>
          <p:cNvCxnSpPr>
            <a:cxnSpLocks/>
          </p:cNvCxnSpPr>
          <p:nvPr/>
        </p:nvCxnSpPr>
        <p:spPr>
          <a:xfrm>
            <a:off x="3922755" y="2437502"/>
            <a:ext cx="0" cy="16565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EE70117C-822A-3FFA-B35A-64B1B095F737}"/>
              </a:ext>
            </a:extLst>
          </p:cNvPr>
          <p:cNvSpPr/>
          <p:nvPr/>
        </p:nvSpPr>
        <p:spPr>
          <a:xfrm>
            <a:off x="2857260" y="3092633"/>
            <a:ext cx="86953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050" dirty="0"/>
              <a:t>오늘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4859998-EBD3-AFE7-A549-3756AE4B2749}"/>
              </a:ext>
            </a:extLst>
          </p:cNvPr>
          <p:cNvSpPr/>
          <p:nvPr/>
        </p:nvSpPr>
        <p:spPr>
          <a:xfrm>
            <a:off x="2691379" y="3322213"/>
            <a:ext cx="1226007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0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월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 0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일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00:00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기준</a:t>
            </a:r>
          </a:p>
        </p:txBody>
      </p:sp>
      <p:pic>
        <p:nvPicPr>
          <p:cNvPr id="1026" name="Picture 2" descr="주문 - 무료 파일 및 폴더개 아이콘">
            <a:extLst>
              <a:ext uri="{FF2B5EF4-FFF2-40B4-BE49-F238E27FC236}">
                <a16:creationId xmlns:a16="http://schemas.microsoft.com/office/drawing/2014/main" id="{B102885D-59AD-26D2-30E1-A1490C62C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314" y="2600775"/>
            <a:ext cx="406528" cy="40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454D62A1-81B0-C95C-2C95-BB0690B1078D}"/>
              </a:ext>
            </a:extLst>
          </p:cNvPr>
          <p:cNvSpPr/>
          <p:nvPr/>
        </p:nvSpPr>
        <p:spPr>
          <a:xfrm>
            <a:off x="6508436" y="2605103"/>
            <a:ext cx="86953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dirty="0"/>
              <a:t>배송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6E5D3C5-EF82-0594-39F4-B4553957A74F}"/>
              </a:ext>
            </a:extLst>
          </p:cNvPr>
          <p:cNvSpPr/>
          <p:nvPr/>
        </p:nvSpPr>
        <p:spPr>
          <a:xfrm>
            <a:off x="4302532" y="2605103"/>
            <a:ext cx="86953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dirty="0"/>
              <a:t>주문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78023359-3F86-5FC7-6C05-C38105707264}"/>
              </a:ext>
            </a:extLst>
          </p:cNvPr>
          <p:cNvSpPr/>
          <p:nvPr/>
        </p:nvSpPr>
        <p:spPr>
          <a:xfrm>
            <a:off x="4892881" y="2598392"/>
            <a:ext cx="1226007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(1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건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327D05F9-21CA-E789-3226-CD32C492F2A2}"/>
              </a:ext>
            </a:extLst>
          </p:cNvPr>
          <p:cNvSpPr/>
          <p:nvPr/>
        </p:nvSpPr>
        <p:spPr>
          <a:xfrm>
            <a:off x="4637460" y="2787684"/>
            <a:ext cx="1184366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en-US" altLang="ko-KR" sz="1400" dirty="0"/>
              <a:t>87,500</a:t>
            </a:r>
            <a:r>
              <a:rPr lang="ko-KR" altLang="en-US" sz="1400" dirty="0"/>
              <a:t>원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47769EA-BE6B-A019-A53F-6B8C70ADFEB9}"/>
              </a:ext>
            </a:extLst>
          </p:cNvPr>
          <p:cNvSpPr/>
          <p:nvPr/>
        </p:nvSpPr>
        <p:spPr>
          <a:xfrm>
            <a:off x="6833502" y="2787684"/>
            <a:ext cx="1298822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en-US" altLang="ko-KR" sz="1400" dirty="0"/>
              <a:t>1</a:t>
            </a:r>
            <a:r>
              <a:rPr lang="ko-KR" altLang="en-US" sz="1400" dirty="0"/>
              <a:t>건 대기중</a:t>
            </a:r>
          </a:p>
        </p:txBody>
      </p:sp>
      <p:pic>
        <p:nvPicPr>
          <p:cNvPr id="6" name="Picture 2" descr="재고 - 무료 건물개 아이콘">
            <a:extLst>
              <a:ext uri="{FF2B5EF4-FFF2-40B4-BE49-F238E27FC236}">
                <a16:creationId xmlns:a16="http://schemas.microsoft.com/office/drawing/2014/main" id="{1972F1E5-B8A8-D7F0-6BD7-4DAA8DB65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944" y="3479542"/>
            <a:ext cx="394074" cy="39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문의 양식 - 무료 편물개 아이콘">
            <a:extLst>
              <a:ext uri="{FF2B5EF4-FFF2-40B4-BE49-F238E27FC236}">
                <a16:creationId xmlns:a16="http://schemas.microsoft.com/office/drawing/2014/main" id="{F6A8E7DC-6F00-1FEC-897F-F4E34A5C7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523" y="3438711"/>
            <a:ext cx="415826" cy="41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73E38A9-328E-EFC8-1CAD-12252096B69F}"/>
              </a:ext>
            </a:extLst>
          </p:cNvPr>
          <p:cNvCxnSpPr>
            <a:cxnSpLocks/>
          </p:cNvCxnSpPr>
          <p:nvPr/>
        </p:nvCxnSpPr>
        <p:spPr>
          <a:xfrm>
            <a:off x="6118888" y="2437502"/>
            <a:ext cx="0" cy="16565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EDAEFE5-23B6-40C6-FB6E-37942309412A}"/>
              </a:ext>
            </a:extLst>
          </p:cNvPr>
          <p:cNvCxnSpPr>
            <a:cxnSpLocks/>
          </p:cNvCxnSpPr>
          <p:nvPr/>
        </p:nvCxnSpPr>
        <p:spPr>
          <a:xfrm>
            <a:off x="4052314" y="3262470"/>
            <a:ext cx="42680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9B658FE-4E2D-E2CF-2485-20C57CC55266}"/>
              </a:ext>
            </a:extLst>
          </p:cNvPr>
          <p:cNvSpPr/>
          <p:nvPr/>
        </p:nvSpPr>
        <p:spPr>
          <a:xfrm>
            <a:off x="6544998" y="3474688"/>
            <a:ext cx="86953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dirty="0"/>
              <a:t>문의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6518630-EDCE-49A9-11C9-2CCFD470EDA9}"/>
              </a:ext>
            </a:extLst>
          </p:cNvPr>
          <p:cNvSpPr/>
          <p:nvPr/>
        </p:nvSpPr>
        <p:spPr>
          <a:xfrm>
            <a:off x="4339094" y="3474688"/>
            <a:ext cx="86953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dirty="0"/>
              <a:t>재고 부족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1A2329D-E592-70CC-B842-7ED7CDBAE470}"/>
              </a:ext>
            </a:extLst>
          </p:cNvPr>
          <p:cNvSpPr/>
          <p:nvPr/>
        </p:nvSpPr>
        <p:spPr>
          <a:xfrm>
            <a:off x="4674022" y="3657269"/>
            <a:ext cx="1184366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en-US" altLang="ko-KR" sz="1400" dirty="0"/>
              <a:t>0</a:t>
            </a:r>
            <a:r>
              <a:rPr lang="ko-KR" altLang="en-US" sz="1400" dirty="0"/>
              <a:t>건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4B60C9A-6158-2488-CB75-967838025F7E}"/>
              </a:ext>
            </a:extLst>
          </p:cNvPr>
          <p:cNvSpPr/>
          <p:nvPr/>
        </p:nvSpPr>
        <p:spPr>
          <a:xfrm>
            <a:off x="6870064" y="3657269"/>
            <a:ext cx="1298822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en-US" altLang="ko-KR" sz="1400" dirty="0"/>
              <a:t>1</a:t>
            </a:r>
            <a:r>
              <a:rPr lang="ko-KR" altLang="en-US" sz="1400" dirty="0"/>
              <a:t>건 대기중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BA5389-8D10-F6E0-21E9-8312E81A1BE7}"/>
              </a:ext>
            </a:extLst>
          </p:cNvPr>
          <p:cNvSpPr txBox="1"/>
          <p:nvPr/>
        </p:nvSpPr>
        <p:spPr>
          <a:xfrm>
            <a:off x="2555426" y="3262470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E75F06C-C709-1A71-4592-DFD9F7634FA2}"/>
              </a:ext>
            </a:extLst>
          </p:cNvPr>
          <p:cNvSpPr txBox="1"/>
          <p:nvPr/>
        </p:nvSpPr>
        <p:spPr>
          <a:xfrm>
            <a:off x="4369363" y="2425987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9C7454B-7201-ADE9-45B5-884C68D96CAE}"/>
              </a:ext>
            </a:extLst>
          </p:cNvPr>
          <p:cNvSpPr txBox="1"/>
          <p:nvPr/>
        </p:nvSpPr>
        <p:spPr>
          <a:xfrm>
            <a:off x="6549585" y="2412898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AA7A410-63AD-EE23-7CC6-BF5F4C6ACF11}"/>
              </a:ext>
            </a:extLst>
          </p:cNvPr>
          <p:cNvSpPr txBox="1"/>
          <p:nvPr/>
        </p:nvSpPr>
        <p:spPr>
          <a:xfrm>
            <a:off x="4327678" y="3247653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9284F8-B231-78D1-18E8-6D121235AF38}"/>
              </a:ext>
            </a:extLst>
          </p:cNvPr>
          <p:cNvSpPr txBox="1"/>
          <p:nvPr/>
        </p:nvSpPr>
        <p:spPr>
          <a:xfrm>
            <a:off x="6672774" y="3270172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⑤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94FEBF4-92F1-E4E5-1B7D-7903EE820649}"/>
              </a:ext>
            </a:extLst>
          </p:cNvPr>
          <p:cNvSpPr/>
          <p:nvPr/>
        </p:nvSpPr>
        <p:spPr>
          <a:xfrm>
            <a:off x="2632809" y="4222822"/>
            <a:ext cx="5827084" cy="8607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FAE8D44-60A5-A9AA-0700-24DDBA453E33}"/>
              </a:ext>
            </a:extLst>
          </p:cNvPr>
          <p:cNvCxnSpPr>
            <a:cxnSpLocks/>
          </p:cNvCxnSpPr>
          <p:nvPr/>
        </p:nvCxnSpPr>
        <p:spPr>
          <a:xfrm>
            <a:off x="6531842" y="4295759"/>
            <a:ext cx="0" cy="7148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E28D0D7-F3C9-F333-E23C-24AD8370FE8F}"/>
              </a:ext>
            </a:extLst>
          </p:cNvPr>
          <p:cNvCxnSpPr>
            <a:cxnSpLocks/>
          </p:cNvCxnSpPr>
          <p:nvPr/>
        </p:nvCxnSpPr>
        <p:spPr>
          <a:xfrm>
            <a:off x="4630759" y="4295759"/>
            <a:ext cx="0" cy="7148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 descr="반품 - 무료 배송 및 배송개 아이콘">
            <a:extLst>
              <a:ext uri="{FF2B5EF4-FFF2-40B4-BE49-F238E27FC236}">
                <a16:creationId xmlns:a16="http://schemas.microsoft.com/office/drawing/2014/main" id="{58468CF4-2B58-888D-EC43-1DD2EA58B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60" y="4474552"/>
            <a:ext cx="408172" cy="40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교환 - 무료 화살개 아이콘">
            <a:extLst>
              <a:ext uri="{FF2B5EF4-FFF2-40B4-BE49-F238E27FC236}">
                <a16:creationId xmlns:a16="http://schemas.microsoft.com/office/drawing/2014/main" id="{77AAA7A8-F10C-35FC-F8DE-9CE902666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908" y="4430751"/>
            <a:ext cx="443876" cy="44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C331A6C-EBDF-184F-4E64-F2D102C65FC3}"/>
              </a:ext>
            </a:extLst>
          </p:cNvPr>
          <p:cNvSpPr/>
          <p:nvPr/>
        </p:nvSpPr>
        <p:spPr>
          <a:xfrm>
            <a:off x="3321654" y="4483538"/>
            <a:ext cx="86953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1000" dirty="0"/>
              <a:t>반품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23D5255-9050-0A09-606A-A56716E1838A}"/>
              </a:ext>
            </a:extLst>
          </p:cNvPr>
          <p:cNvSpPr/>
          <p:nvPr/>
        </p:nvSpPr>
        <p:spPr>
          <a:xfrm>
            <a:off x="3413191" y="4666119"/>
            <a:ext cx="1184366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en-US" altLang="ko-KR" sz="1400" dirty="0"/>
              <a:t>0</a:t>
            </a:r>
            <a:r>
              <a:rPr lang="ko-KR" altLang="en-US" sz="1400" dirty="0"/>
              <a:t>건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6B698D7-0A84-DF23-0131-F84AFB298037}"/>
              </a:ext>
            </a:extLst>
          </p:cNvPr>
          <p:cNvSpPr/>
          <p:nvPr/>
        </p:nvSpPr>
        <p:spPr>
          <a:xfrm>
            <a:off x="5297590" y="4483538"/>
            <a:ext cx="86953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1000" dirty="0"/>
              <a:t>교환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2BF1CC0-01D8-D123-814E-5CF8535F0CA7}"/>
              </a:ext>
            </a:extLst>
          </p:cNvPr>
          <p:cNvSpPr/>
          <p:nvPr/>
        </p:nvSpPr>
        <p:spPr>
          <a:xfrm>
            <a:off x="5389127" y="4666119"/>
            <a:ext cx="1184366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en-US" altLang="ko-KR" sz="1400" dirty="0"/>
              <a:t>0</a:t>
            </a:r>
            <a:r>
              <a:rPr lang="ko-KR" altLang="en-US" sz="1400" dirty="0"/>
              <a:t>건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5BE2AB7-E7B7-F056-0F63-48A7395466F9}"/>
              </a:ext>
            </a:extLst>
          </p:cNvPr>
          <p:cNvSpPr/>
          <p:nvPr/>
        </p:nvSpPr>
        <p:spPr>
          <a:xfrm>
            <a:off x="7192140" y="4499811"/>
            <a:ext cx="86953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1000" dirty="0"/>
              <a:t>취소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2DADE41C-87E8-848B-0FA7-0B16815C8387}"/>
              </a:ext>
            </a:extLst>
          </p:cNvPr>
          <p:cNvSpPr/>
          <p:nvPr/>
        </p:nvSpPr>
        <p:spPr>
          <a:xfrm>
            <a:off x="7283677" y="4682392"/>
            <a:ext cx="1184366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en-US" altLang="ko-KR" sz="1400" dirty="0"/>
              <a:t>0</a:t>
            </a:r>
            <a:r>
              <a:rPr lang="ko-KR" altLang="en-US" sz="1400" dirty="0"/>
              <a:t>건</a:t>
            </a:r>
          </a:p>
        </p:txBody>
      </p:sp>
      <p:pic>
        <p:nvPicPr>
          <p:cNvPr id="41" name="그림 40" descr="텍스트, 스크린샷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2C8D61C-F5F6-3716-9B56-D2F9E533D00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53"/>
          <a:stretch>
            <a:fillRect/>
          </a:stretch>
        </p:blipFill>
        <p:spPr>
          <a:xfrm>
            <a:off x="2632809" y="5140155"/>
            <a:ext cx="6024015" cy="1205520"/>
          </a:xfrm>
          <a:prstGeom prst="rect">
            <a:avLst/>
          </a:prstGeom>
        </p:spPr>
      </p:pic>
      <p:sp>
        <p:nvSpPr>
          <p:cNvPr id="1025" name="TextBox 1024">
            <a:extLst>
              <a:ext uri="{FF2B5EF4-FFF2-40B4-BE49-F238E27FC236}">
                <a16:creationId xmlns:a16="http://schemas.microsoft.com/office/drawing/2014/main" id="{3DC1E2A5-51CB-A5E1-F7F6-745EA6141A0D}"/>
              </a:ext>
            </a:extLst>
          </p:cNvPr>
          <p:cNvSpPr txBox="1"/>
          <p:nvPr/>
        </p:nvSpPr>
        <p:spPr>
          <a:xfrm>
            <a:off x="3238301" y="4279148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⑥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7F567C13-7F79-BA79-2E63-40CA2CBC8CF4}"/>
              </a:ext>
            </a:extLst>
          </p:cNvPr>
          <p:cNvSpPr txBox="1"/>
          <p:nvPr/>
        </p:nvSpPr>
        <p:spPr>
          <a:xfrm>
            <a:off x="5138668" y="4281752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⑦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AA368346-1154-2A9D-55F0-A8E7847395F9}"/>
              </a:ext>
            </a:extLst>
          </p:cNvPr>
          <p:cNvSpPr txBox="1"/>
          <p:nvPr/>
        </p:nvSpPr>
        <p:spPr>
          <a:xfrm>
            <a:off x="7092486" y="4288350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⑧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4D4B26F-3805-CF9C-38A7-39856F2DF354}"/>
              </a:ext>
            </a:extLst>
          </p:cNvPr>
          <p:cNvSpPr txBox="1"/>
          <p:nvPr/>
        </p:nvSpPr>
        <p:spPr>
          <a:xfrm>
            <a:off x="2658603" y="5142773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⑨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D1EE68B-8A7A-2758-DD5D-C8DB58EDFF70}"/>
              </a:ext>
            </a:extLst>
          </p:cNvPr>
          <p:cNvSpPr txBox="1"/>
          <p:nvPr/>
        </p:nvSpPr>
        <p:spPr>
          <a:xfrm>
            <a:off x="4717699" y="5160692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⑩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946AC9-0A4D-26F3-C2C2-1ADD890948B5}"/>
              </a:ext>
            </a:extLst>
          </p:cNvPr>
          <p:cNvSpPr txBox="1"/>
          <p:nvPr/>
        </p:nvSpPr>
        <p:spPr>
          <a:xfrm>
            <a:off x="6623384" y="5160692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⑪</a:t>
            </a:r>
          </a:p>
        </p:txBody>
      </p:sp>
      <p:pic>
        <p:nvPicPr>
          <p:cNvPr id="1031" name="그림 1030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D5BCDBE-53C2-06E2-8573-65C215099F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731" y="4483357"/>
            <a:ext cx="347460" cy="347460"/>
          </a:xfrm>
          <a:prstGeom prst="rect">
            <a:avLst/>
          </a:prstGeom>
        </p:spPr>
      </p:pic>
      <p:pic>
        <p:nvPicPr>
          <p:cNvPr id="1034" name="그림 1033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42CE8E8-FFED-FEF0-A4AA-F17245B0FB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182" y="2622400"/>
            <a:ext cx="406527" cy="40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4848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21000-8921-4D56-01CE-68F2813AC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번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A398CC2-3E07-D5BE-6BA3-F3871DA7E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38" y="1708140"/>
            <a:ext cx="8952924" cy="46676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00CD41B-CF44-B73E-DF00-06BD38196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화면 </a:t>
            </a:r>
            <a:r>
              <a:rPr lang="en-US" altLang="ko-KR" dirty="0"/>
              <a:t>– [</a:t>
            </a:r>
            <a:r>
              <a:rPr lang="ko-KR" altLang="en-US" dirty="0"/>
              <a:t>관리자</a:t>
            </a:r>
            <a:r>
              <a:rPr lang="en-US" altLang="ko-KR" dirty="0"/>
              <a:t>] </a:t>
            </a:r>
            <a:r>
              <a:rPr lang="ko-KR" altLang="en-US" dirty="0"/>
              <a:t>대시보드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CE0087-9012-93D1-95D7-9ABB86AA9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47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9249097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B6ABC-2AEA-7717-3137-228D6E8F9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FB5572-8733-1270-2749-482BCA931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스토리보드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2C36DF-3DF9-4DAE-C6AC-63169D6B5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48</a:t>
            </a:fld>
            <a:endParaRPr lang="ko-KR" altLang="en-US" noProof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E40156-EE4E-CE56-C775-85902FD8A973}"/>
              </a:ext>
            </a:extLst>
          </p:cNvPr>
          <p:cNvSpPr/>
          <p:nvPr/>
        </p:nvSpPr>
        <p:spPr>
          <a:xfrm>
            <a:off x="1524000" y="1627763"/>
            <a:ext cx="7067146" cy="4717913"/>
          </a:xfrm>
          <a:prstGeom prst="rect">
            <a:avLst/>
          </a:prstGeom>
          <a:noFill/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394E23C-38AA-C6EF-72E9-5E4155025A30}"/>
              </a:ext>
            </a:extLst>
          </p:cNvPr>
          <p:cNvSpPr/>
          <p:nvPr/>
        </p:nvSpPr>
        <p:spPr>
          <a:xfrm>
            <a:off x="9602821" y="1627763"/>
            <a:ext cx="2373755" cy="47179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rIns="36000" rtlCol="0" anchor="t"/>
          <a:lstStyle/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기간 범위 내에서 검색</a:t>
            </a:r>
            <a:r>
              <a:rPr lang="en-US" altLang="ko-KR" sz="1100" dirty="0"/>
              <a:t>.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년별</a:t>
            </a:r>
            <a:r>
              <a:rPr lang="en-US" altLang="ko-KR" sz="1100" dirty="0"/>
              <a:t>, </a:t>
            </a:r>
            <a:r>
              <a:rPr lang="ko-KR" altLang="en-US" sz="1100" dirty="0"/>
              <a:t>월별</a:t>
            </a:r>
            <a:r>
              <a:rPr lang="en-US" altLang="ko-KR" sz="1100" dirty="0"/>
              <a:t>, </a:t>
            </a:r>
            <a:r>
              <a:rPr lang="ko-KR" altLang="en-US" sz="1100" dirty="0"/>
              <a:t>일별 표시 선택</a:t>
            </a:r>
            <a:r>
              <a:rPr lang="en-US" altLang="ko-KR" sz="1100" dirty="0"/>
              <a:t>.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검색 기준 선택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r>
              <a:rPr lang="ko-KR" altLang="en-US" sz="1100" dirty="0"/>
              <a:t>매출액</a:t>
            </a:r>
            <a:r>
              <a:rPr lang="en-US" altLang="ko-KR" sz="1100" dirty="0"/>
              <a:t>, </a:t>
            </a:r>
            <a:r>
              <a:rPr lang="ko-KR" altLang="en-US" sz="1100" dirty="0"/>
              <a:t>판매량</a:t>
            </a:r>
            <a:r>
              <a:rPr lang="en-US" altLang="ko-KR" sz="1100" dirty="0"/>
              <a:t>, </a:t>
            </a:r>
            <a:r>
              <a:rPr lang="ko-KR" altLang="en-US" sz="1100" dirty="0"/>
              <a:t>순이익 등</a:t>
            </a: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상품별로 </a:t>
            </a:r>
            <a:r>
              <a:rPr lang="ko-KR" altLang="en-US" sz="1100" dirty="0" err="1"/>
              <a:t>필터하여</a:t>
            </a:r>
            <a:r>
              <a:rPr lang="ko-KR" altLang="en-US" sz="1100" dirty="0"/>
              <a:t> 검색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r>
              <a:rPr lang="ko-KR" altLang="en-US" sz="1100" dirty="0"/>
              <a:t>검색할 때</a:t>
            </a:r>
            <a:r>
              <a:rPr lang="en-US" altLang="ko-KR" sz="1100" dirty="0"/>
              <a:t>, </a:t>
            </a:r>
            <a:r>
              <a:rPr lang="ko-KR" altLang="en-US" sz="1100" dirty="0"/>
              <a:t>입력할 때 마다 </a:t>
            </a:r>
            <a:r>
              <a:rPr lang="ko-KR" altLang="en-US" sz="1100" dirty="0" err="1"/>
              <a:t>입력값에</a:t>
            </a:r>
            <a:r>
              <a:rPr lang="ko-KR" altLang="en-US" sz="1100" dirty="0"/>
              <a:t> 따른 상품 코드와 상품명을 표시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r>
              <a:rPr lang="ko-KR" altLang="en-US" sz="1100" dirty="0"/>
              <a:t>표시된 상품을 클릭하면 필터에 추가</a:t>
            </a:r>
            <a:r>
              <a:rPr lang="en-US" altLang="ko-KR" sz="1100" dirty="0"/>
              <a:t>.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기기별로 </a:t>
            </a:r>
            <a:r>
              <a:rPr lang="ko-KR" altLang="en-US" sz="1100" dirty="0" err="1"/>
              <a:t>필터하여</a:t>
            </a:r>
            <a:r>
              <a:rPr lang="ko-KR" altLang="en-US" sz="1100" dirty="0"/>
              <a:t> 검색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r>
              <a:rPr lang="ko-KR" altLang="en-US" sz="1100" dirty="0"/>
              <a:t>체크박스로 추가</a:t>
            </a:r>
            <a:r>
              <a:rPr lang="en-US" altLang="ko-KR" sz="1100" dirty="0"/>
              <a:t>.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카테고리별로 </a:t>
            </a:r>
            <a:r>
              <a:rPr lang="ko-KR" altLang="en-US" sz="1100" dirty="0" err="1"/>
              <a:t>필터하여</a:t>
            </a:r>
            <a:r>
              <a:rPr lang="ko-KR" altLang="en-US" sz="1100" dirty="0"/>
              <a:t> 검색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r>
              <a:rPr lang="ko-KR" altLang="en-US" sz="1100" dirty="0"/>
              <a:t>체크박스로 추가</a:t>
            </a:r>
            <a:r>
              <a:rPr lang="en-US" altLang="ko-KR" sz="1100" dirty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2AF031E-DA10-0622-16E7-86D769B8A1A1}"/>
              </a:ext>
            </a:extLst>
          </p:cNvPr>
          <p:cNvSpPr/>
          <p:nvPr/>
        </p:nvSpPr>
        <p:spPr>
          <a:xfrm>
            <a:off x="9602821" y="1070042"/>
            <a:ext cx="2373755" cy="5577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[</a:t>
            </a:r>
            <a:r>
              <a:rPr lang="ko-KR" altLang="en-US" dirty="0"/>
              <a:t>관리자</a:t>
            </a:r>
            <a:r>
              <a:rPr lang="en-US" altLang="ko-KR" dirty="0"/>
              <a:t>] </a:t>
            </a:r>
            <a:r>
              <a:rPr lang="ko-KR" altLang="en-US" dirty="0"/>
              <a:t>매출 확인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CD3426E-499B-66E8-EECF-4CA5795A6753}"/>
              </a:ext>
            </a:extLst>
          </p:cNvPr>
          <p:cNvSpPr/>
          <p:nvPr/>
        </p:nvSpPr>
        <p:spPr>
          <a:xfrm>
            <a:off x="2503251" y="1625449"/>
            <a:ext cx="6087893" cy="575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매출 확인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44BBF-210A-4A20-4FFA-B0783405B4C4}"/>
              </a:ext>
            </a:extLst>
          </p:cNvPr>
          <p:cNvSpPr/>
          <p:nvPr/>
        </p:nvSpPr>
        <p:spPr>
          <a:xfrm>
            <a:off x="1524000" y="1625449"/>
            <a:ext cx="972620" cy="575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로고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1C7D5C2-C8BB-28B2-C76A-9B5BD4FDF743}"/>
              </a:ext>
            </a:extLst>
          </p:cNvPr>
          <p:cNvSpPr/>
          <p:nvPr/>
        </p:nvSpPr>
        <p:spPr>
          <a:xfrm>
            <a:off x="2503251" y="2207521"/>
            <a:ext cx="6087893" cy="41316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117940-7146-105C-42A1-602C6184209C}"/>
              </a:ext>
            </a:extLst>
          </p:cNvPr>
          <p:cNvSpPr/>
          <p:nvPr/>
        </p:nvSpPr>
        <p:spPr>
          <a:xfrm>
            <a:off x="1524000" y="2207521"/>
            <a:ext cx="972620" cy="41316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FC8B08-92FE-EFD1-980E-9BAB0D779917}"/>
              </a:ext>
            </a:extLst>
          </p:cNvPr>
          <p:cNvSpPr txBox="1"/>
          <p:nvPr/>
        </p:nvSpPr>
        <p:spPr>
          <a:xfrm>
            <a:off x="1514779" y="2175097"/>
            <a:ext cx="956047" cy="42208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정보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대시보드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accent1">
                    <a:lumMod val="75000"/>
                  </a:schemeClr>
                </a:solidFill>
              </a:rPr>
              <a:t>매출 확인</a:t>
            </a:r>
            <a:endParaRPr lang="en-US" altLang="ko-KR" sz="9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/>
              <a:t>판매 기록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상품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상품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상품 등록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재고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배송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사용자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회원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리뷰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문의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이벤트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배너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할인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쿠폰 관리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C8FC601-B772-A35A-9439-0EACB5C3837C}"/>
              </a:ext>
            </a:extLst>
          </p:cNvPr>
          <p:cNvSpPr/>
          <p:nvPr/>
        </p:nvSpPr>
        <p:spPr>
          <a:xfrm>
            <a:off x="2585644" y="4252559"/>
            <a:ext cx="5899449" cy="19734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D1B8484-CAA0-92C5-6D6E-1140468DDD0F}"/>
              </a:ext>
            </a:extLst>
          </p:cNvPr>
          <p:cNvSpPr/>
          <p:nvPr/>
        </p:nvSpPr>
        <p:spPr>
          <a:xfrm>
            <a:off x="2585644" y="2326260"/>
            <a:ext cx="957730" cy="18195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72000" rIns="0" rtlCol="0" anchor="ctr"/>
          <a:lstStyle/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2025-05-04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0" name="Picture 4" descr="달력 아이콘격리된 날짜 및 달력 아이콘 스톡 벡터(로열티 프리) 1054949570 | Shutterstock">
            <a:extLst>
              <a:ext uri="{FF2B5EF4-FFF2-40B4-BE49-F238E27FC236}">
                <a16:creationId xmlns:a16="http://schemas.microsoft.com/office/drawing/2014/main" id="{D2269836-EEED-2293-C37C-BF93D61B74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8" t="16339" r="20041" b="24134"/>
          <a:stretch>
            <a:fillRect/>
          </a:stretch>
        </p:blipFill>
        <p:spPr bwMode="auto">
          <a:xfrm>
            <a:off x="3363325" y="2339799"/>
            <a:ext cx="139408" cy="15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8F8DF40D-48E2-8A59-708C-07E8CB4BF002}"/>
              </a:ext>
            </a:extLst>
          </p:cNvPr>
          <p:cNvSpPr/>
          <p:nvPr/>
        </p:nvSpPr>
        <p:spPr>
          <a:xfrm>
            <a:off x="3859708" y="2326260"/>
            <a:ext cx="957730" cy="18195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72000" rIns="0" rtlCol="0" anchor="ctr"/>
          <a:lstStyle/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2025-11-04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Picture 4" descr="달력 아이콘격리된 날짜 및 달력 아이콘 스톡 벡터(로열티 프리) 1054949570 | Shutterstock">
            <a:extLst>
              <a:ext uri="{FF2B5EF4-FFF2-40B4-BE49-F238E27FC236}">
                <a16:creationId xmlns:a16="http://schemas.microsoft.com/office/drawing/2014/main" id="{E02C820A-8B8C-C144-ABA0-3A29E44B92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8" t="16339" r="20041" b="24134"/>
          <a:stretch>
            <a:fillRect/>
          </a:stretch>
        </p:blipFill>
        <p:spPr bwMode="auto">
          <a:xfrm>
            <a:off x="4637389" y="2339799"/>
            <a:ext cx="139408" cy="15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0411D33-0497-DBF2-FD4E-C0630B5A2161}"/>
              </a:ext>
            </a:extLst>
          </p:cNvPr>
          <p:cNvSpPr txBox="1"/>
          <p:nvPr/>
        </p:nvSpPr>
        <p:spPr>
          <a:xfrm>
            <a:off x="3539200" y="2218482"/>
            <a:ext cx="306022" cy="32560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900" b="1" dirty="0"/>
              <a:t>~</a:t>
            </a:r>
            <a:endParaRPr lang="ko-KR" altLang="en-US" sz="900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CBC1D2B-5340-97CA-F864-A3FE75C913CC}"/>
              </a:ext>
            </a:extLst>
          </p:cNvPr>
          <p:cNvSpPr/>
          <p:nvPr/>
        </p:nvSpPr>
        <p:spPr>
          <a:xfrm>
            <a:off x="4874454" y="2326260"/>
            <a:ext cx="210294" cy="1843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6" name="Picture 2" descr="둥근 돋보기 - 무료 상호 작용개 아이콘">
            <a:extLst>
              <a:ext uri="{FF2B5EF4-FFF2-40B4-BE49-F238E27FC236}">
                <a16:creationId xmlns:a16="http://schemas.microsoft.com/office/drawing/2014/main" id="{C16BBA34-DACF-6B1F-8D4E-54B6DB306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715" y="2374253"/>
            <a:ext cx="98254" cy="9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2C72F28-0B9E-EF37-DC94-A512F51E5667}"/>
              </a:ext>
            </a:extLst>
          </p:cNvPr>
          <p:cNvSpPr/>
          <p:nvPr/>
        </p:nvSpPr>
        <p:spPr>
          <a:xfrm>
            <a:off x="3039069" y="2949265"/>
            <a:ext cx="1054973" cy="22523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상품 검색</a:t>
            </a:r>
          </a:p>
        </p:txBody>
      </p:sp>
      <p:pic>
        <p:nvPicPr>
          <p:cNvPr id="39" name="Picture 2" descr="둥근 돋보기 - 무료 상호 작용개 아이콘">
            <a:extLst>
              <a:ext uri="{FF2B5EF4-FFF2-40B4-BE49-F238E27FC236}">
                <a16:creationId xmlns:a16="http://schemas.microsoft.com/office/drawing/2014/main" id="{2964ADB3-09D4-3F35-26DF-D01C42830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333" y="2987311"/>
            <a:ext cx="159898" cy="15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순서도: 연결자 39">
            <a:extLst>
              <a:ext uri="{FF2B5EF4-FFF2-40B4-BE49-F238E27FC236}">
                <a16:creationId xmlns:a16="http://schemas.microsoft.com/office/drawing/2014/main" id="{B70805C5-8B52-AE7D-A2D8-FFE5F255E1E5}"/>
              </a:ext>
            </a:extLst>
          </p:cNvPr>
          <p:cNvSpPr/>
          <p:nvPr/>
        </p:nvSpPr>
        <p:spPr>
          <a:xfrm>
            <a:off x="2598973" y="2587354"/>
            <a:ext cx="121023" cy="12102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43D50999-B72C-AA7A-91C7-E3C5780615E1}"/>
              </a:ext>
            </a:extLst>
          </p:cNvPr>
          <p:cNvSpPr/>
          <p:nvPr/>
        </p:nvSpPr>
        <p:spPr>
          <a:xfrm>
            <a:off x="2716346" y="2564917"/>
            <a:ext cx="86953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1000" dirty="0"/>
              <a:t>전체</a:t>
            </a:r>
          </a:p>
        </p:txBody>
      </p:sp>
      <p:sp>
        <p:nvSpPr>
          <p:cNvPr id="42" name="순서도: 연결자 41">
            <a:extLst>
              <a:ext uri="{FF2B5EF4-FFF2-40B4-BE49-F238E27FC236}">
                <a16:creationId xmlns:a16="http://schemas.microsoft.com/office/drawing/2014/main" id="{3D4BCE09-D02A-179F-DF50-EBAD2D89DE3B}"/>
              </a:ext>
            </a:extLst>
          </p:cNvPr>
          <p:cNvSpPr/>
          <p:nvPr/>
        </p:nvSpPr>
        <p:spPr>
          <a:xfrm>
            <a:off x="2634274" y="2622655"/>
            <a:ext cx="63869" cy="63869"/>
          </a:xfrm>
          <a:prstGeom prst="flowChartConnector">
            <a:avLst/>
          </a:prstGeom>
          <a:solidFill>
            <a:srgbClr val="F9A49D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순서도: 연결자 53">
            <a:extLst>
              <a:ext uri="{FF2B5EF4-FFF2-40B4-BE49-F238E27FC236}">
                <a16:creationId xmlns:a16="http://schemas.microsoft.com/office/drawing/2014/main" id="{2D269330-5695-74A7-5B61-B318827CC09B}"/>
              </a:ext>
            </a:extLst>
          </p:cNvPr>
          <p:cNvSpPr/>
          <p:nvPr/>
        </p:nvSpPr>
        <p:spPr>
          <a:xfrm>
            <a:off x="2607167" y="2997548"/>
            <a:ext cx="121023" cy="12102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1F8CEA1B-E100-55D7-0CBE-CC38E8B7033F}"/>
              </a:ext>
            </a:extLst>
          </p:cNvPr>
          <p:cNvSpPr/>
          <p:nvPr/>
        </p:nvSpPr>
        <p:spPr>
          <a:xfrm>
            <a:off x="2724540" y="2975111"/>
            <a:ext cx="86953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1000" dirty="0"/>
              <a:t>상품</a:t>
            </a:r>
          </a:p>
        </p:txBody>
      </p:sp>
      <p:sp>
        <p:nvSpPr>
          <p:cNvPr id="56" name="순서도: 연결자 55">
            <a:extLst>
              <a:ext uri="{FF2B5EF4-FFF2-40B4-BE49-F238E27FC236}">
                <a16:creationId xmlns:a16="http://schemas.microsoft.com/office/drawing/2014/main" id="{D228D065-E786-7F6D-90B4-916762C3A9B8}"/>
              </a:ext>
            </a:extLst>
          </p:cNvPr>
          <p:cNvSpPr/>
          <p:nvPr/>
        </p:nvSpPr>
        <p:spPr>
          <a:xfrm>
            <a:off x="2613784" y="3275043"/>
            <a:ext cx="121023" cy="12102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EF9C5F6F-7460-31C6-875B-6EAB1ED780CF}"/>
              </a:ext>
            </a:extLst>
          </p:cNvPr>
          <p:cNvSpPr/>
          <p:nvPr/>
        </p:nvSpPr>
        <p:spPr>
          <a:xfrm>
            <a:off x="2731157" y="3252606"/>
            <a:ext cx="86953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1000" dirty="0"/>
              <a:t>기기</a:t>
            </a:r>
          </a:p>
        </p:txBody>
      </p:sp>
      <p:sp>
        <p:nvSpPr>
          <p:cNvPr id="61" name="순서도: 연결자 60">
            <a:extLst>
              <a:ext uri="{FF2B5EF4-FFF2-40B4-BE49-F238E27FC236}">
                <a16:creationId xmlns:a16="http://schemas.microsoft.com/office/drawing/2014/main" id="{6F3E5431-9147-9435-ABC7-631FCA4B6DA6}"/>
              </a:ext>
            </a:extLst>
          </p:cNvPr>
          <p:cNvSpPr/>
          <p:nvPr/>
        </p:nvSpPr>
        <p:spPr>
          <a:xfrm>
            <a:off x="2622848" y="3552015"/>
            <a:ext cx="121023" cy="12102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4" name="사각형: 둥근 모서리 1023">
            <a:extLst>
              <a:ext uri="{FF2B5EF4-FFF2-40B4-BE49-F238E27FC236}">
                <a16:creationId xmlns:a16="http://schemas.microsoft.com/office/drawing/2014/main" id="{26A4F20D-0D14-D7BA-4E53-BCD7BC8439EF}"/>
              </a:ext>
            </a:extLst>
          </p:cNvPr>
          <p:cNvSpPr/>
          <p:nvPr/>
        </p:nvSpPr>
        <p:spPr>
          <a:xfrm>
            <a:off x="2740221" y="3529578"/>
            <a:ext cx="86953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1000" dirty="0"/>
              <a:t>카테고리</a:t>
            </a:r>
          </a:p>
        </p:txBody>
      </p:sp>
      <p:cxnSp>
        <p:nvCxnSpPr>
          <p:cNvPr id="1030" name="직선 연결선 1029">
            <a:extLst>
              <a:ext uri="{FF2B5EF4-FFF2-40B4-BE49-F238E27FC236}">
                <a16:creationId xmlns:a16="http://schemas.microsoft.com/office/drawing/2014/main" id="{F38E4B02-AF7A-F509-6DEC-0EAD1DB2380E}"/>
              </a:ext>
            </a:extLst>
          </p:cNvPr>
          <p:cNvCxnSpPr>
            <a:cxnSpLocks/>
          </p:cNvCxnSpPr>
          <p:nvPr/>
        </p:nvCxnSpPr>
        <p:spPr>
          <a:xfrm>
            <a:off x="2598973" y="2865784"/>
            <a:ext cx="15494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4" name="사각형: 둥근 모서리 1033">
            <a:extLst>
              <a:ext uri="{FF2B5EF4-FFF2-40B4-BE49-F238E27FC236}">
                <a16:creationId xmlns:a16="http://schemas.microsoft.com/office/drawing/2014/main" id="{C026B789-998A-3F8F-705A-6F3AEC4BAF51}"/>
              </a:ext>
            </a:extLst>
          </p:cNvPr>
          <p:cNvSpPr/>
          <p:nvPr/>
        </p:nvSpPr>
        <p:spPr>
          <a:xfrm>
            <a:off x="2523942" y="2787829"/>
            <a:ext cx="407224" cy="16167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필터</a:t>
            </a:r>
          </a:p>
        </p:txBody>
      </p:sp>
      <p:sp>
        <p:nvSpPr>
          <p:cNvPr id="1038" name="직사각형 1037">
            <a:extLst>
              <a:ext uri="{FF2B5EF4-FFF2-40B4-BE49-F238E27FC236}">
                <a16:creationId xmlns:a16="http://schemas.microsoft.com/office/drawing/2014/main" id="{960AA7E0-F9DE-1228-31A4-171BDB2B308C}"/>
              </a:ext>
            </a:extLst>
          </p:cNvPr>
          <p:cNvSpPr/>
          <p:nvPr/>
        </p:nvSpPr>
        <p:spPr>
          <a:xfrm>
            <a:off x="3056672" y="2547928"/>
            <a:ext cx="788550" cy="18195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72000" rIns="0"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매출액</a:t>
            </a:r>
          </a:p>
        </p:txBody>
      </p:sp>
      <p:pic>
        <p:nvPicPr>
          <p:cNvPr id="1040" name="그림 1039">
            <a:extLst>
              <a:ext uri="{FF2B5EF4-FFF2-40B4-BE49-F238E27FC236}">
                <a16:creationId xmlns:a16="http://schemas.microsoft.com/office/drawing/2014/main" id="{4B88B4FF-5A66-A330-987C-AB07E3FDB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66" y="2575399"/>
            <a:ext cx="148129" cy="111097"/>
          </a:xfrm>
          <a:prstGeom prst="rect">
            <a:avLst/>
          </a:prstGeom>
        </p:spPr>
      </p:pic>
      <p:sp>
        <p:nvSpPr>
          <p:cNvPr id="1041" name="순서도: 연결자 1040">
            <a:extLst>
              <a:ext uri="{FF2B5EF4-FFF2-40B4-BE49-F238E27FC236}">
                <a16:creationId xmlns:a16="http://schemas.microsoft.com/office/drawing/2014/main" id="{F245DF8B-ED4B-4980-58D8-CAD4BD001C2B}"/>
              </a:ext>
            </a:extLst>
          </p:cNvPr>
          <p:cNvSpPr/>
          <p:nvPr/>
        </p:nvSpPr>
        <p:spPr>
          <a:xfrm>
            <a:off x="5172593" y="2353555"/>
            <a:ext cx="121023" cy="12102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2" name="사각형: 둥근 모서리 1041">
            <a:extLst>
              <a:ext uri="{FF2B5EF4-FFF2-40B4-BE49-F238E27FC236}">
                <a16:creationId xmlns:a16="http://schemas.microsoft.com/office/drawing/2014/main" id="{6E07B2B8-58FF-96D7-2142-50F8A55CD55C}"/>
              </a:ext>
            </a:extLst>
          </p:cNvPr>
          <p:cNvSpPr/>
          <p:nvPr/>
        </p:nvSpPr>
        <p:spPr>
          <a:xfrm>
            <a:off x="5289966" y="2331118"/>
            <a:ext cx="86953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1000" dirty="0"/>
              <a:t>년별</a:t>
            </a:r>
          </a:p>
        </p:txBody>
      </p:sp>
      <p:sp>
        <p:nvSpPr>
          <p:cNvPr id="1043" name="순서도: 연결자 1042">
            <a:extLst>
              <a:ext uri="{FF2B5EF4-FFF2-40B4-BE49-F238E27FC236}">
                <a16:creationId xmlns:a16="http://schemas.microsoft.com/office/drawing/2014/main" id="{11E1BA96-9A87-393D-2B85-D75D5576D1E0}"/>
              </a:ext>
            </a:extLst>
          </p:cNvPr>
          <p:cNvSpPr/>
          <p:nvPr/>
        </p:nvSpPr>
        <p:spPr>
          <a:xfrm>
            <a:off x="5614968" y="2353555"/>
            <a:ext cx="121023" cy="12102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4" name="사각형: 둥근 모서리 1043">
            <a:extLst>
              <a:ext uri="{FF2B5EF4-FFF2-40B4-BE49-F238E27FC236}">
                <a16:creationId xmlns:a16="http://schemas.microsoft.com/office/drawing/2014/main" id="{7E9A5177-B5AD-D708-C5C9-B23065480553}"/>
              </a:ext>
            </a:extLst>
          </p:cNvPr>
          <p:cNvSpPr/>
          <p:nvPr/>
        </p:nvSpPr>
        <p:spPr>
          <a:xfrm>
            <a:off x="5732341" y="2331118"/>
            <a:ext cx="86953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1000" dirty="0"/>
              <a:t>월별</a:t>
            </a:r>
          </a:p>
        </p:txBody>
      </p:sp>
      <p:sp>
        <p:nvSpPr>
          <p:cNvPr id="1045" name="순서도: 연결자 1044">
            <a:extLst>
              <a:ext uri="{FF2B5EF4-FFF2-40B4-BE49-F238E27FC236}">
                <a16:creationId xmlns:a16="http://schemas.microsoft.com/office/drawing/2014/main" id="{B6DA6CE8-9162-8D33-7ADB-58E03A25F168}"/>
              </a:ext>
            </a:extLst>
          </p:cNvPr>
          <p:cNvSpPr/>
          <p:nvPr/>
        </p:nvSpPr>
        <p:spPr>
          <a:xfrm>
            <a:off x="6057343" y="2353555"/>
            <a:ext cx="121023" cy="12102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7" name="사각형: 둥근 모서리 1046">
            <a:extLst>
              <a:ext uri="{FF2B5EF4-FFF2-40B4-BE49-F238E27FC236}">
                <a16:creationId xmlns:a16="http://schemas.microsoft.com/office/drawing/2014/main" id="{40541C31-B569-35F0-F3D0-D9F5C281C908}"/>
              </a:ext>
            </a:extLst>
          </p:cNvPr>
          <p:cNvSpPr/>
          <p:nvPr/>
        </p:nvSpPr>
        <p:spPr>
          <a:xfrm>
            <a:off x="6174716" y="2331118"/>
            <a:ext cx="86953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1000" dirty="0"/>
              <a:t>일별</a:t>
            </a:r>
          </a:p>
        </p:txBody>
      </p:sp>
      <p:sp>
        <p:nvSpPr>
          <p:cNvPr id="1048" name="순서도: 연결자 1047">
            <a:extLst>
              <a:ext uri="{FF2B5EF4-FFF2-40B4-BE49-F238E27FC236}">
                <a16:creationId xmlns:a16="http://schemas.microsoft.com/office/drawing/2014/main" id="{7BF77347-66FA-00EF-C227-E54F9D0F794C}"/>
              </a:ext>
            </a:extLst>
          </p:cNvPr>
          <p:cNvSpPr/>
          <p:nvPr/>
        </p:nvSpPr>
        <p:spPr>
          <a:xfrm>
            <a:off x="5648268" y="2384721"/>
            <a:ext cx="63869" cy="63869"/>
          </a:xfrm>
          <a:prstGeom prst="flowChartConnector">
            <a:avLst/>
          </a:prstGeom>
          <a:solidFill>
            <a:srgbClr val="F9A49D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F3BA14BC-C60C-3373-9D3A-647A9A6B0712}"/>
              </a:ext>
            </a:extLst>
          </p:cNvPr>
          <p:cNvSpPr/>
          <p:nvPr/>
        </p:nvSpPr>
        <p:spPr>
          <a:xfrm>
            <a:off x="3037089" y="3225060"/>
            <a:ext cx="5448003" cy="2393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72000" rIns="0"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C1E3DBA2-0EFF-D577-0EFF-C6BF80F2F1B3}"/>
              </a:ext>
            </a:extLst>
          </p:cNvPr>
          <p:cNvSpPr/>
          <p:nvPr/>
        </p:nvSpPr>
        <p:spPr>
          <a:xfrm>
            <a:off x="3312647" y="3510281"/>
            <a:ext cx="5172445" cy="48030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72000" rIns="0"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BE89A362-6A83-0E58-88AB-4D46600A2CE5}"/>
              </a:ext>
            </a:extLst>
          </p:cNvPr>
          <p:cNvSpPr/>
          <p:nvPr/>
        </p:nvSpPr>
        <p:spPr>
          <a:xfrm>
            <a:off x="3106338" y="3278573"/>
            <a:ext cx="124158" cy="1241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6" name="사각형: 둥근 모서리 1065">
            <a:extLst>
              <a:ext uri="{FF2B5EF4-FFF2-40B4-BE49-F238E27FC236}">
                <a16:creationId xmlns:a16="http://schemas.microsoft.com/office/drawing/2014/main" id="{8960658B-2F80-7F9B-0F16-F151402F705D}"/>
              </a:ext>
            </a:extLst>
          </p:cNvPr>
          <p:cNvSpPr/>
          <p:nvPr/>
        </p:nvSpPr>
        <p:spPr>
          <a:xfrm>
            <a:off x="3268645" y="3247632"/>
            <a:ext cx="86953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900" dirty="0"/>
              <a:t>닌텐도 스위치</a:t>
            </a:r>
          </a:p>
        </p:txBody>
      </p:sp>
      <p:sp>
        <p:nvSpPr>
          <p:cNvPr id="1067" name="직사각형 1066">
            <a:extLst>
              <a:ext uri="{FF2B5EF4-FFF2-40B4-BE49-F238E27FC236}">
                <a16:creationId xmlns:a16="http://schemas.microsoft.com/office/drawing/2014/main" id="{83D8162F-0657-02F2-0F7B-26BC6F1A1B0E}"/>
              </a:ext>
            </a:extLst>
          </p:cNvPr>
          <p:cNvSpPr/>
          <p:nvPr/>
        </p:nvSpPr>
        <p:spPr>
          <a:xfrm>
            <a:off x="4054927" y="3278573"/>
            <a:ext cx="124158" cy="1241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9" name="사각형: 둥근 모서리 1068">
            <a:extLst>
              <a:ext uri="{FF2B5EF4-FFF2-40B4-BE49-F238E27FC236}">
                <a16:creationId xmlns:a16="http://schemas.microsoft.com/office/drawing/2014/main" id="{858F3AAB-22EE-B2E8-F360-B569625BF91F}"/>
              </a:ext>
            </a:extLst>
          </p:cNvPr>
          <p:cNvSpPr/>
          <p:nvPr/>
        </p:nvSpPr>
        <p:spPr>
          <a:xfrm>
            <a:off x="4217234" y="3247632"/>
            <a:ext cx="1072732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900" dirty="0"/>
              <a:t>플레이스테이션</a:t>
            </a:r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1070" name="직사각형 1069">
            <a:extLst>
              <a:ext uri="{FF2B5EF4-FFF2-40B4-BE49-F238E27FC236}">
                <a16:creationId xmlns:a16="http://schemas.microsoft.com/office/drawing/2014/main" id="{6C472DD3-F9C7-7686-FAFA-8869BFFBC9A5}"/>
              </a:ext>
            </a:extLst>
          </p:cNvPr>
          <p:cNvSpPr/>
          <p:nvPr/>
        </p:nvSpPr>
        <p:spPr>
          <a:xfrm>
            <a:off x="3363325" y="3561056"/>
            <a:ext cx="124158" cy="1241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1" name="사각형: 둥근 모서리 1070">
            <a:extLst>
              <a:ext uri="{FF2B5EF4-FFF2-40B4-BE49-F238E27FC236}">
                <a16:creationId xmlns:a16="http://schemas.microsoft.com/office/drawing/2014/main" id="{ED8FBEDE-980E-CAD3-769B-B9CF7E868CCC}"/>
              </a:ext>
            </a:extLst>
          </p:cNvPr>
          <p:cNvSpPr/>
          <p:nvPr/>
        </p:nvSpPr>
        <p:spPr>
          <a:xfrm>
            <a:off x="3525632" y="3530115"/>
            <a:ext cx="86953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900" dirty="0"/>
              <a:t>카테고리</a:t>
            </a:r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078" name="직사각형 1077">
            <a:extLst>
              <a:ext uri="{FF2B5EF4-FFF2-40B4-BE49-F238E27FC236}">
                <a16:creationId xmlns:a16="http://schemas.microsoft.com/office/drawing/2014/main" id="{6621A75B-3B55-EE3A-A231-B3773CF41D98}"/>
              </a:ext>
            </a:extLst>
          </p:cNvPr>
          <p:cNvSpPr/>
          <p:nvPr/>
        </p:nvSpPr>
        <p:spPr>
          <a:xfrm>
            <a:off x="4096277" y="3560519"/>
            <a:ext cx="124158" cy="1241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9" name="사각형: 둥근 모서리 1078">
            <a:extLst>
              <a:ext uri="{FF2B5EF4-FFF2-40B4-BE49-F238E27FC236}">
                <a16:creationId xmlns:a16="http://schemas.microsoft.com/office/drawing/2014/main" id="{AA961559-3C5C-C4F3-8D7D-34D3845069AB}"/>
              </a:ext>
            </a:extLst>
          </p:cNvPr>
          <p:cNvSpPr/>
          <p:nvPr/>
        </p:nvSpPr>
        <p:spPr>
          <a:xfrm>
            <a:off x="4258584" y="3529578"/>
            <a:ext cx="86953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900" dirty="0"/>
              <a:t>카테고리</a:t>
            </a:r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080" name="직사각형 1079">
            <a:extLst>
              <a:ext uri="{FF2B5EF4-FFF2-40B4-BE49-F238E27FC236}">
                <a16:creationId xmlns:a16="http://schemas.microsoft.com/office/drawing/2014/main" id="{190BF369-A22A-B9E7-C747-2D528E262563}"/>
              </a:ext>
            </a:extLst>
          </p:cNvPr>
          <p:cNvSpPr/>
          <p:nvPr/>
        </p:nvSpPr>
        <p:spPr>
          <a:xfrm>
            <a:off x="4847662" y="3560519"/>
            <a:ext cx="124158" cy="1241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1" name="사각형: 둥근 모서리 1080">
            <a:extLst>
              <a:ext uri="{FF2B5EF4-FFF2-40B4-BE49-F238E27FC236}">
                <a16:creationId xmlns:a16="http://schemas.microsoft.com/office/drawing/2014/main" id="{2FE914FD-96A3-D546-45FE-E8DF1DE60E53}"/>
              </a:ext>
            </a:extLst>
          </p:cNvPr>
          <p:cNvSpPr/>
          <p:nvPr/>
        </p:nvSpPr>
        <p:spPr>
          <a:xfrm>
            <a:off x="5009969" y="3529578"/>
            <a:ext cx="86953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900" dirty="0"/>
              <a:t>카테고리</a:t>
            </a:r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1082" name="직사각형 1081">
            <a:extLst>
              <a:ext uri="{FF2B5EF4-FFF2-40B4-BE49-F238E27FC236}">
                <a16:creationId xmlns:a16="http://schemas.microsoft.com/office/drawing/2014/main" id="{53739866-C434-A313-AED6-445D628C5E21}"/>
              </a:ext>
            </a:extLst>
          </p:cNvPr>
          <p:cNvSpPr/>
          <p:nvPr/>
        </p:nvSpPr>
        <p:spPr>
          <a:xfrm>
            <a:off x="5614640" y="3560519"/>
            <a:ext cx="124158" cy="1241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3" name="사각형: 둥근 모서리 1082">
            <a:extLst>
              <a:ext uri="{FF2B5EF4-FFF2-40B4-BE49-F238E27FC236}">
                <a16:creationId xmlns:a16="http://schemas.microsoft.com/office/drawing/2014/main" id="{A87BB9F1-328F-46C7-A594-4B3913FFC304}"/>
              </a:ext>
            </a:extLst>
          </p:cNvPr>
          <p:cNvSpPr/>
          <p:nvPr/>
        </p:nvSpPr>
        <p:spPr>
          <a:xfrm>
            <a:off x="5776947" y="3529578"/>
            <a:ext cx="86953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900" dirty="0"/>
              <a:t>카테고리</a:t>
            </a:r>
            <a:r>
              <a:rPr lang="en-US" altLang="ko-KR" sz="900" dirty="0"/>
              <a:t>4</a:t>
            </a:r>
            <a:endParaRPr lang="ko-KR" altLang="en-US" sz="900" dirty="0"/>
          </a:p>
        </p:txBody>
      </p:sp>
      <p:graphicFrame>
        <p:nvGraphicFramePr>
          <p:cNvPr id="1094" name="차트 1093">
            <a:extLst>
              <a:ext uri="{FF2B5EF4-FFF2-40B4-BE49-F238E27FC236}">
                <a16:creationId xmlns:a16="http://schemas.microsoft.com/office/drawing/2014/main" id="{DAC5711D-4DCB-3D97-CFC2-F266BCB89E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7617769"/>
              </p:ext>
            </p:extLst>
          </p:nvPr>
        </p:nvGraphicFramePr>
        <p:xfrm>
          <a:off x="2593685" y="4269345"/>
          <a:ext cx="5891407" cy="19734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95" name="사각형: 둥근 모서리 1094">
            <a:extLst>
              <a:ext uri="{FF2B5EF4-FFF2-40B4-BE49-F238E27FC236}">
                <a16:creationId xmlns:a16="http://schemas.microsoft.com/office/drawing/2014/main" id="{2E9E905F-49BB-960D-FED1-A9BD7942DFC9}"/>
              </a:ext>
            </a:extLst>
          </p:cNvPr>
          <p:cNvSpPr/>
          <p:nvPr/>
        </p:nvSpPr>
        <p:spPr>
          <a:xfrm>
            <a:off x="2622848" y="5581485"/>
            <a:ext cx="86953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900" dirty="0"/>
              <a:t>단위</a:t>
            </a:r>
            <a:r>
              <a:rPr lang="en-US" altLang="ko-KR" sz="900" dirty="0"/>
              <a:t>: </a:t>
            </a:r>
            <a:r>
              <a:rPr lang="ko-KR" altLang="en-US" sz="900" dirty="0"/>
              <a:t>만원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6AF9E51-BAD6-1167-DC6D-9A57877245BD}"/>
              </a:ext>
            </a:extLst>
          </p:cNvPr>
          <p:cNvSpPr txBox="1"/>
          <p:nvPr/>
        </p:nvSpPr>
        <p:spPr>
          <a:xfrm>
            <a:off x="2435594" y="2151534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2DB87B-F74F-C094-AB97-9BB218B8D380}"/>
              </a:ext>
            </a:extLst>
          </p:cNvPr>
          <p:cNvSpPr txBox="1"/>
          <p:nvPr/>
        </p:nvSpPr>
        <p:spPr>
          <a:xfrm>
            <a:off x="5013273" y="2123105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B85A39C-ADCE-AD2C-128F-2534E59C53FA}"/>
              </a:ext>
            </a:extLst>
          </p:cNvPr>
          <p:cNvSpPr txBox="1"/>
          <p:nvPr/>
        </p:nvSpPr>
        <p:spPr>
          <a:xfrm>
            <a:off x="2878232" y="2472507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3FF48DB-02AB-1280-E150-FABBF07E18E0}"/>
              </a:ext>
            </a:extLst>
          </p:cNvPr>
          <p:cNvSpPr txBox="1"/>
          <p:nvPr/>
        </p:nvSpPr>
        <p:spPr>
          <a:xfrm>
            <a:off x="2394615" y="2906163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D8A0CDF-6560-C122-0C81-86E961FBFCEA}"/>
              </a:ext>
            </a:extLst>
          </p:cNvPr>
          <p:cNvSpPr txBox="1"/>
          <p:nvPr/>
        </p:nvSpPr>
        <p:spPr>
          <a:xfrm>
            <a:off x="2382599" y="3167390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⑤</a:t>
            </a: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5A8595CA-1BB1-4417-D195-D90DAAD0A85B}"/>
              </a:ext>
            </a:extLst>
          </p:cNvPr>
          <p:cNvSpPr txBox="1"/>
          <p:nvPr/>
        </p:nvSpPr>
        <p:spPr>
          <a:xfrm>
            <a:off x="2385009" y="3470118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⑥</a:t>
            </a:r>
          </a:p>
        </p:txBody>
      </p:sp>
      <p:sp>
        <p:nvSpPr>
          <p:cNvPr id="1096" name="사각형: 둥근 모서리 1095">
            <a:extLst>
              <a:ext uri="{FF2B5EF4-FFF2-40B4-BE49-F238E27FC236}">
                <a16:creationId xmlns:a16="http://schemas.microsoft.com/office/drawing/2014/main" id="{63BAA962-4F21-EE38-2841-729A3552C227}"/>
              </a:ext>
            </a:extLst>
          </p:cNvPr>
          <p:cNvSpPr/>
          <p:nvPr/>
        </p:nvSpPr>
        <p:spPr>
          <a:xfrm>
            <a:off x="2597013" y="3980241"/>
            <a:ext cx="609582" cy="1843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50" dirty="0"/>
              <a:t>검색</a:t>
            </a:r>
          </a:p>
        </p:txBody>
      </p:sp>
      <p:pic>
        <p:nvPicPr>
          <p:cNvPr id="1097" name="Picture 2" descr="둥근 돋보기 - 무료 상호 작용개 아이콘">
            <a:extLst>
              <a:ext uri="{FF2B5EF4-FFF2-40B4-BE49-F238E27FC236}">
                <a16:creationId xmlns:a16="http://schemas.microsoft.com/office/drawing/2014/main" id="{A292C12E-47CA-810F-6139-ED4A3160B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878" y="4025563"/>
            <a:ext cx="98254" cy="9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8" name="사각형: 둥근 모서리 1097">
            <a:extLst>
              <a:ext uri="{FF2B5EF4-FFF2-40B4-BE49-F238E27FC236}">
                <a16:creationId xmlns:a16="http://schemas.microsoft.com/office/drawing/2014/main" id="{38AE7055-E09E-DD75-EBB3-3F021D2839FB}"/>
              </a:ext>
            </a:extLst>
          </p:cNvPr>
          <p:cNvSpPr/>
          <p:nvPr/>
        </p:nvSpPr>
        <p:spPr>
          <a:xfrm>
            <a:off x="4136376" y="2972471"/>
            <a:ext cx="948372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en-US" altLang="ko-KR" sz="900" dirty="0">
                <a:solidFill>
                  <a:srgbClr val="F9A49D"/>
                </a:solidFill>
              </a:rPr>
              <a:t>C000 | </a:t>
            </a:r>
            <a:r>
              <a:rPr lang="ko-KR" altLang="en-US" sz="900" dirty="0">
                <a:solidFill>
                  <a:srgbClr val="F9A49D"/>
                </a:solidFill>
              </a:rPr>
              <a:t>상품명 </a:t>
            </a:r>
            <a:r>
              <a:rPr lang="en-US" altLang="ko-KR" sz="900" dirty="0">
                <a:solidFill>
                  <a:srgbClr val="F9A49D"/>
                </a:solidFill>
              </a:rPr>
              <a:t>×</a:t>
            </a:r>
            <a:endParaRPr lang="ko-KR" altLang="en-US" sz="900" dirty="0">
              <a:solidFill>
                <a:srgbClr val="F9A49D"/>
              </a:solidFill>
            </a:endParaRPr>
          </a:p>
        </p:txBody>
      </p:sp>
      <p:sp>
        <p:nvSpPr>
          <p:cNvPr id="1099" name="사각형: 둥근 모서리 1098">
            <a:extLst>
              <a:ext uri="{FF2B5EF4-FFF2-40B4-BE49-F238E27FC236}">
                <a16:creationId xmlns:a16="http://schemas.microsoft.com/office/drawing/2014/main" id="{E2EC7A76-4BA8-8562-359D-F54627061BBC}"/>
              </a:ext>
            </a:extLst>
          </p:cNvPr>
          <p:cNvSpPr/>
          <p:nvPr/>
        </p:nvSpPr>
        <p:spPr>
          <a:xfrm>
            <a:off x="5088450" y="2972471"/>
            <a:ext cx="1007549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en-US" altLang="ko-KR" sz="900" dirty="0">
                <a:solidFill>
                  <a:srgbClr val="F9A49D"/>
                </a:solidFill>
              </a:rPr>
              <a:t>C001 | </a:t>
            </a:r>
            <a:r>
              <a:rPr lang="ko-KR" altLang="en-US" sz="900" dirty="0">
                <a:solidFill>
                  <a:srgbClr val="F9A49D"/>
                </a:solidFill>
              </a:rPr>
              <a:t>상품명</a:t>
            </a:r>
            <a:r>
              <a:rPr lang="en-US" altLang="ko-KR" sz="900" dirty="0">
                <a:solidFill>
                  <a:srgbClr val="F9A49D"/>
                </a:solidFill>
              </a:rPr>
              <a:t>2</a:t>
            </a:r>
            <a:r>
              <a:rPr lang="ko-KR" altLang="en-US" sz="900" dirty="0">
                <a:solidFill>
                  <a:srgbClr val="F9A49D"/>
                </a:solidFill>
              </a:rPr>
              <a:t> </a:t>
            </a:r>
            <a:r>
              <a:rPr lang="en-US" altLang="ko-KR" sz="900" dirty="0">
                <a:solidFill>
                  <a:srgbClr val="F9A49D"/>
                </a:solidFill>
              </a:rPr>
              <a:t>×</a:t>
            </a:r>
            <a:endParaRPr lang="ko-KR" altLang="en-US" sz="900" dirty="0">
              <a:solidFill>
                <a:srgbClr val="F9A49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4210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44CF2-0C9E-9945-188E-D61CDC426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2E578AB-CBF5-337D-ED5F-93EA19F3C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38" y="1716431"/>
            <a:ext cx="8952924" cy="46593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1BC0162-BEFE-8D84-200E-D383144CD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화면 </a:t>
            </a:r>
            <a:r>
              <a:rPr lang="en-US" altLang="ko-KR" dirty="0"/>
              <a:t>– [</a:t>
            </a:r>
            <a:r>
              <a:rPr lang="ko-KR" altLang="en-US" dirty="0"/>
              <a:t>관리자</a:t>
            </a:r>
            <a:r>
              <a:rPr lang="en-US" altLang="ko-KR" dirty="0"/>
              <a:t>] </a:t>
            </a:r>
            <a:r>
              <a:rPr lang="ko-KR" altLang="en-US" dirty="0"/>
              <a:t>매출확인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F216FA-8CC1-C5DA-04FD-27F107D46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49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825894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8C68B-DCB9-5331-51C5-B8CCC5190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AE5D3-2C57-2C02-9675-77E740167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참고사이트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B1F1B76-91DC-73F1-EE44-BDECD8CA9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84783" y="3250997"/>
            <a:ext cx="3575806" cy="1235075"/>
          </a:xfrm>
        </p:spPr>
        <p:txBody>
          <a:bodyPr>
            <a:normAutofit/>
          </a:bodyPr>
          <a:lstStyle/>
          <a:p>
            <a:pPr marL="180975" indent="-180975"/>
            <a:r>
              <a:rPr lang="ko-KR" altLang="en-US" sz="2000" dirty="0"/>
              <a:t>한국 공식 판매</a:t>
            </a:r>
            <a:endParaRPr lang="en-US" altLang="ko-KR" sz="2000" dirty="0"/>
          </a:p>
          <a:p>
            <a:pPr marL="180975" indent="-180975"/>
            <a:r>
              <a:rPr lang="ko-KR" altLang="en-US" sz="2000" dirty="0"/>
              <a:t>주기적인 할인 기간</a:t>
            </a:r>
            <a:endParaRPr lang="en-US" altLang="ko-KR" sz="2000" dirty="0"/>
          </a:p>
          <a:p>
            <a:pPr marL="180975" indent="-180975"/>
            <a:r>
              <a:rPr lang="ko-KR" altLang="en-US" sz="2000" dirty="0"/>
              <a:t>찜 기능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74532CA-40CA-4BA9-ADBF-61DFA0DDB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589151" y="3250997"/>
            <a:ext cx="3576907" cy="1235075"/>
          </a:xfrm>
        </p:spPr>
        <p:txBody>
          <a:bodyPr>
            <a:normAutofit/>
          </a:bodyPr>
          <a:lstStyle/>
          <a:p>
            <a:pPr marL="180975" indent="-180975"/>
            <a:r>
              <a:rPr lang="en-US" altLang="ko-KR" sz="2000" dirty="0"/>
              <a:t>Steam</a:t>
            </a:r>
            <a:r>
              <a:rPr lang="ko-KR" altLang="en-US" sz="2000" dirty="0"/>
              <a:t>에 종속적</a:t>
            </a:r>
            <a:endParaRPr lang="en-US" altLang="ko-KR" sz="2000" dirty="0"/>
          </a:p>
          <a:p>
            <a:pPr marL="180975" indent="-180975"/>
            <a:r>
              <a:rPr lang="ko-KR" altLang="en-US" sz="2000" dirty="0"/>
              <a:t>너무나 방대한 카테고리</a:t>
            </a:r>
            <a:endParaRPr lang="en-US" altLang="ko-KR" sz="2000" dirty="0"/>
          </a:p>
          <a:p>
            <a:pPr marL="180975" indent="-180975"/>
            <a:r>
              <a:rPr lang="ko-KR" altLang="en-US" sz="2000" dirty="0"/>
              <a:t>과거 할인 기록 </a:t>
            </a:r>
            <a:r>
              <a:rPr lang="en-US" altLang="ko-KR" sz="2000" dirty="0"/>
              <a:t>X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5BBA184-BF4D-27B9-8ECE-5282BC674E4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4475" y="5168630"/>
            <a:ext cx="4702511" cy="16654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A935ED-FDAF-E40B-6E31-442ABFA314C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9599509" flipH="1">
            <a:off x="5125648" y="4950003"/>
            <a:ext cx="3109928" cy="1399468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54DFB85-2B28-4B69-B66C-0B58A918F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5</a:t>
            </a:fld>
            <a:endParaRPr lang="ko-KR" altLang="en-US" noProof="0"/>
          </a:p>
        </p:txBody>
      </p:sp>
      <p:sp>
        <p:nvSpPr>
          <p:cNvPr id="19" name="텍스트 개체 틀 3">
            <a:extLst>
              <a:ext uri="{FF2B5EF4-FFF2-40B4-BE49-F238E27FC236}">
                <a16:creationId xmlns:a16="http://schemas.microsoft.com/office/drawing/2014/main" id="{38027517-8352-A4A7-F206-2CE752B4E658}"/>
              </a:ext>
            </a:extLst>
          </p:cNvPr>
          <p:cNvSpPr txBox="1">
            <a:spLocks/>
          </p:cNvSpPr>
          <p:nvPr/>
        </p:nvSpPr>
        <p:spPr>
          <a:xfrm>
            <a:off x="4429496" y="2546145"/>
            <a:ext cx="5156200" cy="6413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2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24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20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4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8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SzPct val="7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1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/>
            <a:r>
              <a:rPr lang="ko-KR" altLang="en-US" dirty="0"/>
              <a:t>장점</a:t>
            </a:r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D5DA71A5-B9B6-E87E-FA83-62FC5F3EDFD8}"/>
              </a:ext>
            </a:extLst>
          </p:cNvPr>
          <p:cNvSpPr txBox="1">
            <a:spLocks/>
          </p:cNvSpPr>
          <p:nvPr/>
        </p:nvSpPr>
        <p:spPr>
          <a:xfrm>
            <a:off x="6935451" y="2546146"/>
            <a:ext cx="5157787" cy="6413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2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24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20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4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8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SzPct val="7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1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/>
            <a:r>
              <a:rPr lang="ko-KR" altLang="en-US" dirty="0"/>
              <a:t>단점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E23EAE2-615F-4C14-0D3F-595D35AC5BEA}"/>
              </a:ext>
            </a:extLst>
          </p:cNvPr>
          <p:cNvCxnSpPr>
            <a:cxnSpLocks/>
          </p:cNvCxnSpPr>
          <p:nvPr/>
        </p:nvCxnSpPr>
        <p:spPr>
          <a:xfrm>
            <a:off x="6085056" y="3187496"/>
            <a:ext cx="18482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13D76B4-917F-4AE1-5D74-AC771380079C}"/>
              </a:ext>
            </a:extLst>
          </p:cNvPr>
          <p:cNvCxnSpPr>
            <a:cxnSpLocks/>
          </p:cNvCxnSpPr>
          <p:nvPr/>
        </p:nvCxnSpPr>
        <p:spPr>
          <a:xfrm>
            <a:off x="8590217" y="3187496"/>
            <a:ext cx="18482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04F8825A-3C59-8D96-7276-14F26EF0E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85" y="1717693"/>
            <a:ext cx="4312633" cy="3552314"/>
          </a:xfrm>
          <a:prstGeom prst="rect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CDE067C-5386-BC6F-B4A3-9FEA9D9F55C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846184" flipH="1">
            <a:off x="8030732" y="4907521"/>
            <a:ext cx="3109928" cy="1399468"/>
          </a:xfrm>
          <a:prstGeom prst="rect">
            <a:avLst/>
          </a:prstGeom>
        </p:spPr>
      </p:pic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E0C54BAD-86C3-A723-9229-73AE444BD6E0}"/>
              </a:ext>
            </a:extLst>
          </p:cNvPr>
          <p:cNvSpPr txBox="1">
            <a:spLocks/>
          </p:cNvSpPr>
          <p:nvPr/>
        </p:nvSpPr>
        <p:spPr>
          <a:xfrm>
            <a:off x="5863231" y="1504070"/>
            <a:ext cx="5611610" cy="8131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2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24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20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4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8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SzPct val="7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1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r>
              <a:rPr lang="en-US" altLang="ko-KR" sz="3200" dirty="0"/>
              <a:t>Steam</a:t>
            </a:r>
            <a:endParaRPr lang="ko-KR" altLang="en-US" sz="3200" dirty="0"/>
          </a:p>
        </p:txBody>
      </p:sp>
      <p:sp>
        <p:nvSpPr>
          <p:cNvPr id="15" name="내용 개체 틀 13">
            <a:extLst>
              <a:ext uri="{FF2B5EF4-FFF2-40B4-BE49-F238E27FC236}">
                <a16:creationId xmlns:a16="http://schemas.microsoft.com/office/drawing/2014/main" id="{0E4AAAEC-F068-BA67-B09C-8CCE87455625}"/>
              </a:ext>
            </a:extLst>
          </p:cNvPr>
          <p:cNvSpPr txBox="1">
            <a:spLocks/>
          </p:cNvSpPr>
          <p:nvPr/>
        </p:nvSpPr>
        <p:spPr>
          <a:xfrm>
            <a:off x="5863231" y="2163914"/>
            <a:ext cx="5611610" cy="4335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2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24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20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4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8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SzPct val="7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1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r>
              <a:rPr lang="en-US" altLang="ko-KR" sz="2000" b="0" dirty="0"/>
              <a:t>(https://store.steampowered.com/)</a:t>
            </a:r>
          </a:p>
        </p:txBody>
      </p:sp>
    </p:spTree>
    <p:extLst>
      <p:ext uri="{BB962C8B-B14F-4D97-AF65-F5344CB8AC3E}">
        <p14:creationId xmlns:p14="http://schemas.microsoft.com/office/powerpoint/2010/main" val="32869280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EE943-179D-2E00-045F-1661B739D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C9418E-FA62-D875-15C4-2627EDB3E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스토리보드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E14AEE-ECD9-23E1-C81F-A7E87228A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50</a:t>
            </a:fld>
            <a:endParaRPr lang="ko-KR" altLang="en-US" noProof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676E92E-C165-439A-83FF-75957C403A33}"/>
              </a:ext>
            </a:extLst>
          </p:cNvPr>
          <p:cNvSpPr/>
          <p:nvPr/>
        </p:nvSpPr>
        <p:spPr>
          <a:xfrm>
            <a:off x="1524000" y="1627763"/>
            <a:ext cx="7067146" cy="4717913"/>
          </a:xfrm>
          <a:prstGeom prst="rect">
            <a:avLst/>
          </a:prstGeom>
          <a:noFill/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967638C-8160-A39D-C622-AB3F43E61D51}"/>
              </a:ext>
            </a:extLst>
          </p:cNvPr>
          <p:cNvSpPr/>
          <p:nvPr/>
        </p:nvSpPr>
        <p:spPr>
          <a:xfrm>
            <a:off x="9602821" y="1627763"/>
            <a:ext cx="2373755" cy="47179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rIns="36000" rtlCol="0" anchor="t"/>
          <a:lstStyle/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기간 내 판매 기록 검색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r>
              <a:rPr lang="ko-KR" altLang="en-US" sz="1100" dirty="0"/>
              <a:t>디폴트로 </a:t>
            </a:r>
            <a:r>
              <a:rPr lang="en-US" altLang="ko-KR" sz="1100" dirty="0"/>
              <a:t>3</a:t>
            </a:r>
            <a:r>
              <a:rPr lang="ko-KR" altLang="en-US" sz="1100" dirty="0"/>
              <a:t>개월 기간 내</a:t>
            </a:r>
            <a:r>
              <a:rPr lang="en-US" altLang="ko-KR" sz="1100" dirty="0"/>
              <a:t>.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주문 코드로 판매 기록 검색</a:t>
            </a:r>
            <a:r>
              <a:rPr lang="en-US" altLang="ko-KR" sz="1100" dirty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8319A0-CFB6-F7CC-7AEE-17834FC0C56F}"/>
              </a:ext>
            </a:extLst>
          </p:cNvPr>
          <p:cNvSpPr/>
          <p:nvPr/>
        </p:nvSpPr>
        <p:spPr>
          <a:xfrm>
            <a:off x="9602821" y="1070042"/>
            <a:ext cx="2373755" cy="5577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[</a:t>
            </a:r>
            <a:r>
              <a:rPr lang="ko-KR" altLang="en-US" dirty="0"/>
              <a:t>관리자</a:t>
            </a:r>
            <a:r>
              <a:rPr lang="en-US" altLang="ko-KR" dirty="0"/>
              <a:t>] </a:t>
            </a:r>
            <a:r>
              <a:rPr lang="ko-KR" altLang="en-US" dirty="0"/>
              <a:t>판매 기록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699A284-3367-6C32-6CE2-31AB5A647F71}"/>
              </a:ext>
            </a:extLst>
          </p:cNvPr>
          <p:cNvSpPr/>
          <p:nvPr/>
        </p:nvSpPr>
        <p:spPr>
          <a:xfrm>
            <a:off x="2503251" y="1625449"/>
            <a:ext cx="6087893" cy="575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판매 기록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552FFB-0F02-45BC-132C-4B50CF9C4EA2}"/>
              </a:ext>
            </a:extLst>
          </p:cNvPr>
          <p:cNvSpPr/>
          <p:nvPr/>
        </p:nvSpPr>
        <p:spPr>
          <a:xfrm>
            <a:off x="1524000" y="1625449"/>
            <a:ext cx="972620" cy="575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로고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ABB616-401F-7E2D-D043-805D32AC5004}"/>
              </a:ext>
            </a:extLst>
          </p:cNvPr>
          <p:cNvSpPr/>
          <p:nvPr/>
        </p:nvSpPr>
        <p:spPr>
          <a:xfrm>
            <a:off x="2503251" y="2207521"/>
            <a:ext cx="6087893" cy="41316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BEFCC9-804D-EF66-478E-59A0FFC08C0B}"/>
              </a:ext>
            </a:extLst>
          </p:cNvPr>
          <p:cNvSpPr/>
          <p:nvPr/>
        </p:nvSpPr>
        <p:spPr>
          <a:xfrm>
            <a:off x="1524000" y="2207521"/>
            <a:ext cx="972620" cy="41316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F06FC50-FE7A-8F36-F552-33987C06A0B0}"/>
              </a:ext>
            </a:extLst>
          </p:cNvPr>
          <p:cNvSpPr/>
          <p:nvPr/>
        </p:nvSpPr>
        <p:spPr>
          <a:xfrm>
            <a:off x="2587311" y="2968621"/>
            <a:ext cx="5899449" cy="32379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F3366DE-B724-B5E2-2749-5A0D6238396A}"/>
              </a:ext>
            </a:extLst>
          </p:cNvPr>
          <p:cNvSpPr/>
          <p:nvPr/>
        </p:nvSpPr>
        <p:spPr>
          <a:xfrm>
            <a:off x="2585644" y="2326260"/>
            <a:ext cx="957730" cy="18195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72000" rIns="0" rtlCol="0" anchor="ctr"/>
          <a:lstStyle/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2025-08-04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0" name="Picture 4" descr="달력 아이콘격리된 날짜 및 달력 아이콘 스톡 벡터(로열티 프리) 1054949570 | Shutterstock">
            <a:extLst>
              <a:ext uri="{FF2B5EF4-FFF2-40B4-BE49-F238E27FC236}">
                <a16:creationId xmlns:a16="http://schemas.microsoft.com/office/drawing/2014/main" id="{B7348BCF-6D69-D2E8-3367-F15A98589B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8" t="16339" r="20041" b="24134"/>
          <a:stretch>
            <a:fillRect/>
          </a:stretch>
        </p:blipFill>
        <p:spPr bwMode="auto">
          <a:xfrm>
            <a:off x="3363325" y="2339799"/>
            <a:ext cx="139408" cy="15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7375AB9C-3543-EA5E-4472-BD3D5E9949A8}"/>
              </a:ext>
            </a:extLst>
          </p:cNvPr>
          <p:cNvSpPr/>
          <p:nvPr/>
        </p:nvSpPr>
        <p:spPr>
          <a:xfrm>
            <a:off x="3859708" y="2326260"/>
            <a:ext cx="957730" cy="18195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72000" rIns="0" rtlCol="0" anchor="ctr"/>
          <a:lstStyle/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2025-11-04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Picture 4" descr="달력 아이콘격리된 날짜 및 달력 아이콘 스톡 벡터(로열티 프리) 1054949570 | Shutterstock">
            <a:extLst>
              <a:ext uri="{FF2B5EF4-FFF2-40B4-BE49-F238E27FC236}">
                <a16:creationId xmlns:a16="http://schemas.microsoft.com/office/drawing/2014/main" id="{B79A2824-DE8F-E400-A9D1-0424932784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8" t="16339" r="20041" b="24134"/>
          <a:stretch>
            <a:fillRect/>
          </a:stretch>
        </p:blipFill>
        <p:spPr bwMode="auto">
          <a:xfrm>
            <a:off x="4637389" y="2339799"/>
            <a:ext cx="139408" cy="15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A25BB72-AE0D-5247-E51F-8F92A33D3F7F}"/>
              </a:ext>
            </a:extLst>
          </p:cNvPr>
          <p:cNvSpPr txBox="1"/>
          <p:nvPr/>
        </p:nvSpPr>
        <p:spPr>
          <a:xfrm>
            <a:off x="3539200" y="2218482"/>
            <a:ext cx="306022" cy="32560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900" b="1" dirty="0"/>
              <a:t>~</a:t>
            </a:r>
            <a:endParaRPr lang="ko-KR" altLang="en-US" sz="900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6B2B57C-6930-A0EA-141F-4DC99D5B9057}"/>
              </a:ext>
            </a:extLst>
          </p:cNvPr>
          <p:cNvSpPr/>
          <p:nvPr/>
        </p:nvSpPr>
        <p:spPr>
          <a:xfrm>
            <a:off x="4874454" y="2326260"/>
            <a:ext cx="210294" cy="1843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6" name="Picture 2" descr="둥근 돋보기 - 무료 상호 작용개 아이콘">
            <a:extLst>
              <a:ext uri="{FF2B5EF4-FFF2-40B4-BE49-F238E27FC236}">
                <a16:creationId xmlns:a16="http://schemas.microsoft.com/office/drawing/2014/main" id="{C40D21AE-7199-BE56-4F83-694048C9F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749" y="2374253"/>
            <a:ext cx="98254" cy="9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59D44F5-F5D3-B8C2-D0FA-F97C097DA323}"/>
              </a:ext>
            </a:extLst>
          </p:cNvPr>
          <p:cNvSpPr/>
          <p:nvPr/>
        </p:nvSpPr>
        <p:spPr>
          <a:xfrm>
            <a:off x="2582494" y="2626951"/>
            <a:ext cx="2234944" cy="2252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코드 검색</a:t>
            </a:r>
          </a:p>
        </p:txBody>
      </p:sp>
      <p:pic>
        <p:nvPicPr>
          <p:cNvPr id="8" name="Picture 2" descr="둥근 돋보기 - 무료 상호 작용개 아이콘">
            <a:extLst>
              <a:ext uri="{FF2B5EF4-FFF2-40B4-BE49-F238E27FC236}">
                <a16:creationId xmlns:a16="http://schemas.microsoft.com/office/drawing/2014/main" id="{C28098A7-72E3-A586-A399-306C09692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806" y="2665196"/>
            <a:ext cx="159898" cy="15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4F2D07-6971-C7BA-C337-64B2EF6FEB55}"/>
              </a:ext>
            </a:extLst>
          </p:cNvPr>
          <p:cNvSpPr txBox="1"/>
          <p:nvPr/>
        </p:nvSpPr>
        <p:spPr>
          <a:xfrm>
            <a:off x="1514779" y="2175097"/>
            <a:ext cx="956047" cy="42208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정보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대시보드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매출 확인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accent1">
                    <a:lumMod val="75000"/>
                  </a:schemeClr>
                </a:solidFill>
              </a:rPr>
              <a:t>판매 기록</a:t>
            </a:r>
            <a:endParaRPr lang="en-US" altLang="ko-KR" sz="9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상품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상품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상품 등록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재고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배송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사용자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회원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리뷰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문의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이벤트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배너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할인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쿠폰 관리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3924AE6-A7F1-626A-D774-EBB095FCF1EE}"/>
              </a:ext>
            </a:extLst>
          </p:cNvPr>
          <p:cNvSpPr/>
          <p:nvPr/>
        </p:nvSpPr>
        <p:spPr>
          <a:xfrm>
            <a:off x="2699719" y="3078681"/>
            <a:ext cx="5698494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dist"/>
            <a:r>
              <a:rPr lang="en-US" altLang="ko-KR" sz="900" dirty="0"/>
              <a:t>| </a:t>
            </a:r>
            <a:r>
              <a:rPr lang="ko-KR" altLang="en-US" sz="900" dirty="0"/>
              <a:t>주문코드 </a:t>
            </a:r>
            <a:r>
              <a:rPr lang="en-US" altLang="ko-KR" sz="900" dirty="0"/>
              <a:t>| </a:t>
            </a:r>
            <a:r>
              <a:rPr lang="ko-KR" altLang="en-US" sz="900" dirty="0"/>
              <a:t>주문자 </a:t>
            </a:r>
            <a:r>
              <a:rPr lang="en-US" altLang="ko-KR" sz="900" dirty="0"/>
              <a:t>| </a:t>
            </a:r>
            <a:r>
              <a:rPr lang="ko-KR" altLang="en-US" sz="900" dirty="0"/>
              <a:t>주문일자 </a:t>
            </a:r>
            <a:r>
              <a:rPr lang="en-US" altLang="ko-KR" sz="900" dirty="0"/>
              <a:t>| </a:t>
            </a:r>
            <a:r>
              <a:rPr lang="ko-KR" altLang="en-US" sz="900" dirty="0"/>
              <a:t>결재금액 </a:t>
            </a:r>
            <a:r>
              <a:rPr lang="en-US" altLang="ko-KR" sz="900" dirty="0"/>
              <a:t>| </a:t>
            </a:r>
            <a:r>
              <a:rPr lang="ko-KR" altLang="en-US" sz="900" dirty="0"/>
              <a:t>상세보기 </a:t>
            </a:r>
            <a:r>
              <a:rPr lang="en-US" altLang="ko-KR" sz="900" dirty="0"/>
              <a:t>|</a:t>
            </a:r>
            <a:endParaRPr lang="ko-KR" altLang="en-US" sz="9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5729FD5-43F1-1749-252A-72986ADA4E12}"/>
              </a:ext>
            </a:extLst>
          </p:cNvPr>
          <p:cNvCxnSpPr>
            <a:cxnSpLocks/>
          </p:cNvCxnSpPr>
          <p:nvPr/>
        </p:nvCxnSpPr>
        <p:spPr>
          <a:xfrm>
            <a:off x="2740415" y="3313830"/>
            <a:ext cx="56577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F6D15C4-E47C-17E3-2CA9-34061D6E5539}"/>
              </a:ext>
            </a:extLst>
          </p:cNvPr>
          <p:cNvSpPr/>
          <p:nvPr/>
        </p:nvSpPr>
        <p:spPr>
          <a:xfrm>
            <a:off x="2699719" y="3386378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OD2511010123</a:t>
            </a:r>
            <a:endParaRPr lang="ko-KR" altLang="en-US" sz="900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B450970-46E7-CA73-8E9E-A917E945D155}"/>
              </a:ext>
            </a:extLst>
          </p:cNvPr>
          <p:cNvSpPr/>
          <p:nvPr/>
        </p:nvSpPr>
        <p:spPr>
          <a:xfrm>
            <a:off x="3801233" y="3386378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구매자</a:t>
            </a:r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EB4F897-3F36-478E-0AA8-D8102430332F}"/>
              </a:ext>
            </a:extLst>
          </p:cNvPr>
          <p:cNvSpPr/>
          <p:nvPr/>
        </p:nvSpPr>
        <p:spPr>
          <a:xfrm>
            <a:off x="4890171" y="3386378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2025-11-01</a:t>
            </a:r>
            <a:endParaRPr lang="ko-KR" altLang="en-US" sz="900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34EAF39-CE2A-F3AF-64A4-53FCB31A0718}"/>
              </a:ext>
            </a:extLst>
          </p:cNvPr>
          <p:cNvSpPr/>
          <p:nvPr/>
        </p:nvSpPr>
        <p:spPr>
          <a:xfrm>
            <a:off x="6036678" y="3386378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000,000</a:t>
            </a:r>
            <a:r>
              <a:rPr lang="ko-KR" altLang="en-US" sz="900" dirty="0"/>
              <a:t>원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BBD3E63-39BD-8857-DD14-94A313E53F40}"/>
              </a:ext>
            </a:extLst>
          </p:cNvPr>
          <p:cNvSpPr/>
          <p:nvPr/>
        </p:nvSpPr>
        <p:spPr>
          <a:xfrm>
            <a:off x="7174443" y="3386378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상세보기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FEA376A-AFE4-7F41-D7D3-1A765389BEB7}"/>
              </a:ext>
            </a:extLst>
          </p:cNvPr>
          <p:cNvSpPr/>
          <p:nvPr/>
        </p:nvSpPr>
        <p:spPr>
          <a:xfrm>
            <a:off x="2699719" y="358215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OD2501230000</a:t>
            </a:r>
            <a:endParaRPr lang="ko-KR" altLang="en-US" sz="900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C6FF1C22-BC7A-46B6-8D50-75249616A756}"/>
              </a:ext>
            </a:extLst>
          </p:cNvPr>
          <p:cNvSpPr/>
          <p:nvPr/>
        </p:nvSpPr>
        <p:spPr>
          <a:xfrm>
            <a:off x="3801233" y="358215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구매자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A1E8CF3-9E24-D698-8FC8-F1D17D7C8453}"/>
              </a:ext>
            </a:extLst>
          </p:cNvPr>
          <p:cNvSpPr/>
          <p:nvPr/>
        </p:nvSpPr>
        <p:spPr>
          <a:xfrm>
            <a:off x="4890171" y="358215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88CC5DB-C5DF-206C-6332-31443B2FA996}"/>
              </a:ext>
            </a:extLst>
          </p:cNvPr>
          <p:cNvSpPr/>
          <p:nvPr/>
        </p:nvSpPr>
        <p:spPr>
          <a:xfrm>
            <a:off x="6036678" y="358215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000,000</a:t>
            </a:r>
            <a:r>
              <a:rPr lang="ko-KR" altLang="en-US" sz="900" dirty="0"/>
              <a:t>원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568FE5F6-4F1E-9E08-BF11-E44A3FCCD768}"/>
              </a:ext>
            </a:extLst>
          </p:cNvPr>
          <p:cNvSpPr/>
          <p:nvPr/>
        </p:nvSpPr>
        <p:spPr>
          <a:xfrm>
            <a:off x="7174443" y="358215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상세보기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1E827409-A71F-41EE-1847-DC16294C18FD}"/>
              </a:ext>
            </a:extLst>
          </p:cNvPr>
          <p:cNvSpPr/>
          <p:nvPr/>
        </p:nvSpPr>
        <p:spPr>
          <a:xfrm>
            <a:off x="2699719" y="375869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OD2501230000</a:t>
            </a:r>
            <a:endParaRPr lang="ko-KR" altLang="en-US" sz="900" dirty="0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FB495079-6360-8316-717F-447AFC29B6A5}"/>
              </a:ext>
            </a:extLst>
          </p:cNvPr>
          <p:cNvSpPr/>
          <p:nvPr/>
        </p:nvSpPr>
        <p:spPr>
          <a:xfrm>
            <a:off x="3801233" y="375869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구매자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5DCB5431-8055-1F3E-59F6-9606D47F1355}"/>
              </a:ext>
            </a:extLst>
          </p:cNvPr>
          <p:cNvSpPr/>
          <p:nvPr/>
        </p:nvSpPr>
        <p:spPr>
          <a:xfrm>
            <a:off x="4890171" y="375869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24" name="사각형: 둥근 모서리 1023">
            <a:extLst>
              <a:ext uri="{FF2B5EF4-FFF2-40B4-BE49-F238E27FC236}">
                <a16:creationId xmlns:a16="http://schemas.microsoft.com/office/drawing/2014/main" id="{AA2A2A24-7D1E-A488-4161-C3B69D70FFC0}"/>
              </a:ext>
            </a:extLst>
          </p:cNvPr>
          <p:cNvSpPr/>
          <p:nvPr/>
        </p:nvSpPr>
        <p:spPr>
          <a:xfrm>
            <a:off x="6036678" y="375869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000,000</a:t>
            </a:r>
            <a:r>
              <a:rPr lang="ko-KR" altLang="en-US" sz="900" dirty="0"/>
              <a:t>원</a:t>
            </a:r>
          </a:p>
        </p:txBody>
      </p:sp>
      <p:sp>
        <p:nvSpPr>
          <p:cNvPr id="1025" name="사각형: 둥근 모서리 1024">
            <a:extLst>
              <a:ext uri="{FF2B5EF4-FFF2-40B4-BE49-F238E27FC236}">
                <a16:creationId xmlns:a16="http://schemas.microsoft.com/office/drawing/2014/main" id="{E9EB429F-0FFE-E24A-16B0-8212D4B711F2}"/>
              </a:ext>
            </a:extLst>
          </p:cNvPr>
          <p:cNvSpPr/>
          <p:nvPr/>
        </p:nvSpPr>
        <p:spPr>
          <a:xfrm>
            <a:off x="7174443" y="375869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상세보기</a:t>
            </a:r>
          </a:p>
        </p:txBody>
      </p:sp>
      <p:sp>
        <p:nvSpPr>
          <p:cNvPr id="1026" name="사각형: 둥근 모서리 1025">
            <a:extLst>
              <a:ext uri="{FF2B5EF4-FFF2-40B4-BE49-F238E27FC236}">
                <a16:creationId xmlns:a16="http://schemas.microsoft.com/office/drawing/2014/main" id="{515E9923-3063-F4C6-E54D-F120B0D249EC}"/>
              </a:ext>
            </a:extLst>
          </p:cNvPr>
          <p:cNvSpPr/>
          <p:nvPr/>
        </p:nvSpPr>
        <p:spPr>
          <a:xfrm>
            <a:off x="2699719" y="393442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OD2501230000</a:t>
            </a:r>
            <a:endParaRPr lang="ko-KR" altLang="en-US" sz="900" dirty="0"/>
          </a:p>
        </p:txBody>
      </p:sp>
      <p:sp>
        <p:nvSpPr>
          <p:cNvPr id="1027" name="사각형: 둥근 모서리 1026">
            <a:extLst>
              <a:ext uri="{FF2B5EF4-FFF2-40B4-BE49-F238E27FC236}">
                <a16:creationId xmlns:a16="http://schemas.microsoft.com/office/drawing/2014/main" id="{30E85404-E542-4BD9-27D3-8BFCED921FE8}"/>
              </a:ext>
            </a:extLst>
          </p:cNvPr>
          <p:cNvSpPr/>
          <p:nvPr/>
        </p:nvSpPr>
        <p:spPr>
          <a:xfrm>
            <a:off x="3801233" y="393442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구매자</a:t>
            </a:r>
          </a:p>
        </p:txBody>
      </p:sp>
      <p:sp>
        <p:nvSpPr>
          <p:cNvPr id="1028" name="사각형: 둥근 모서리 1027">
            <a:extLst>
              <a:ext uri="{FF2B5EF4-FFF2-40B4-BE49-F238E27FC236}">
                <a16:creationId xmlns:a16="http://schemas.microsoft.com/office/drawing/2014/main" id="{670AA0ED-2980-51A3-B24D-FE1F46C5CBCA}"/>
              </a:ext>
            </a:extLst>
          </p:cNvPr>
          <p:cNvSpPr/>
          <p:nvPr/>
        </p:nvSpPr>
        <p:spPr>
          <a:xfrm>
            <a:off x="4890171" y="393442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29" name="사각형: 둥근 모서리 1028">
            <a:extLst>
              <a:ext uri="{FF2B5EF4-FFF2-40B4-BE49-F238E27FC236}">
                <a16:creationId xmlns:a16="http://schemas.microsoft.com/office/drawing/2014/main" id="{24A6435B-0946-4F25-0E71-3EBC77D9099F}"/>
              </a:ext>
            </a:extLst>
          </p:cNvPr>
          <p:cNvSpPr/>
          <p:nvPr/>
        </p:nvSpPr>
        <p:spPr>
          <a:xfrm>
            <a:off x="6036678" y="393442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000,000</a:t>
            </a:r>
            <a:r>
              <a:rPr lang="ko-KR" altLang="en-US" sz="900" dirty="0"/>
              <a:t>원</a:t>
            </a:r>
          </a:p>
        </p:txBody>
      </p:sp>
      <p:sp>
        <p:nvSpPr>
          <p:cNvPr id="1030" name="사각형: 둥근 모서리 1029">
            <a:extLst>
              <a:ext uri="{FF2B5EF4-FFF2-40B4-BE49-F238E27FC236}">
                <a16:creationId xmlns:a16="http://schemas.microsoft.com/office/drawing/2014/main" id="{29CDFA75-AF22-B902-73DB-CE84F81D6EDB}"/>
              </a:ext>
            </a:extLst>
          </p:cNvPr>
          <p:cNvSpPr/>
          <p:nvPr/>
        </p:nvSpPr>
        <p:spPr>
          <a:xfrm>
            <a:off x="7174443" y="393442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상세보기</a:t>
            </a:r>
          </a:p>
        </p:txBody>
      </p:sp>
      <p:sp>
        <p:nvSpPr>
          <p:cNvPr id="1031" name="사각형: 둥근 모서리 1030">
            <a:extLst>
              <a:ext uri="{FF2B5EF4-FFF2-40B4-BE49-F238E27FC236}">
                <a16:creationId xmlns:a16="http://schemas.microsoft.com/office/drawing/2014/main" id="{8CBDBE14-2600-E903-E9A6-D6B717A4975D}"/>
              </a:ext>
            </a:extLst>
          </p:cNvPr>
          <p:cNvSpPr/>
          <p:nvPr/>
        </p:nvSpPr>
        <p:spPr>
          <a:xfrm>
            <a:off x="2699719" y="411097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OD2501230000</a:t>
            </a:r>
            <a:endParaRPr lang="ko-KR" altLang="en-US" sz="900" dirty="0"/>
          </a:p>
        </p:txBody>
      </p:sp>
      <p:sp>
        <p:nvSpPr>
          <p:cNvPr id="1032" name="사각형: 둥근 모서리 1031">
            <a:extLst>
              <a:ext uri="{FF2B5EF4-FFF2-40B4-BE49-F238E27FC236}">
                <a16:creationId xmlns:a16="http://schemas.microsoft.com/office/drawing/2014/main" id="{A42DDC14-B0D9-F0B6-76DF-6B6A19C29B45}"/>
              </a:ext>
            </a:extLst>
          </p:cNvPr>
          <p:cNvSpPr/>
          <p:nvPr/>
        </p:nvSpPr>
        <p:spPr>
          <a:xfrm>
            <a:off x="3801233" y="411097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구매자</a:t>
            </a:r>
          </a:p>
        </p:txBody>
      </p:sp>
      <p:sp>
        <p:nvSpPr>
          <p:cNvPr id="1033" name="사각형: 둥근 모서리 1032">
            <a:extLst>
              <a:ext uri="{FF2B5EF4-FFF2-40B4-BE49-F238E27FC236}">
                <a16:creationId xmlns:a16="http://schemas.microsoft.com/office/drawing/2014/main" id="{BE331D61-9E3D-69EE-4188-DCC1DAAD9888}"/>
              </a:ext>
            </a:extLst>
          </p:cNvPr>
          <p:cNvSpPr/>
          <p:nvPr/>
        </p:nvSpPr>
        <p:spPr>
          <a:xfrm>
            <a:off x="4890171" y="411097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34" name="사각형: 둥근 모서리 1033">
            <a:extLst>
              <a:ext uri="{FF2B5EF4-FFF2-40B4-BE49-F238E27FC236}">
                <a16:creationId xmlns:a16="http://schemas.microsoft.com/office/drawing/2014/main" id="{36FABF9F-EBFA-E264-5BB0-436EA8B25CA8}"/>
              </a:ext>
            </a:extLst>
          </p:cNvPr>
          <p:cNvSpPr/>
          <p:nvPr/>
        </p:nvSpPr>
        <p:spPr>
          <a:xfrm>
            <a:off x="6036678" y="411097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000,000</a:t>
            </a:r>
            <a:r>
              <a:rPr lang="ko-KR" altLang="en-US" sz="900" dirty="0"/>
              <a:t>원</a:t>
            </a:r>
          </a:p>
        </p:txBody>
      </p:sp>
      <p:sp>
        <p:nvSpPr>
          <p:cNvPr id="1035" name="사각형: 둥근 모서리 1034">
            <a:extLst>
              <a:ext uri="{FF2B5EF4-FFF2-40B4-BE49-F238E27FC236}">
                <a16:creationId xmlns:a16="http://schemas.microsoft.com/office/drawing/2014/main" id="{DBF337EF-602A-F13E-99CA-273834A69241}"/>
              </a:ext>
            </a:extLst>
          </p:cNvPr>
          <p:cNvSpPr/>
          <p:nvPr/>
        </p:nvSpPr>
        <p:spPr>
          <a:xfrm>
            <a:off x="7174443" y="411097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상세보기</a:t>
            </a:r>
          </a:p>
        </p:txBody>
      </p:sp>
      <p:sp>
        <p:nvSpPr>
          <p:cNvPr id="1036" name="사각형: 둥근 모서리 1035">
            <a:extLst>
              <a:ext uri="{FF2B5EF4-FFF2-40B4-BE49-F238E27FC236}">
                <a16:creationId xmlns:a16="http://schemas.microsoft.com/office/drawing/2014/main" id="{E36320DE-4753-D810-7890-15D8171F40B7}"/>
              </a:ext>
            </a:extLst>
          </p:cNvPr>
          <p:cNvSpPr/>
          <p:nvPr/>
        </p:nvSpPr>
        <p:spPr>
          <a:xfrm>
            <a:off x="2699719" y="428466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OD2501230000</a:t>
            </a:r>
            <a:endParaRPr lang="ko-KR" altLang="en-US" sz="900" dirty="0"/>
          </a:p>
        </p:txBody>
      </p:sp>
      <p:sp>
        <p:nvSpPr>
          <p:cNvPr id="1037" name="사각형: 둥근 모서리 1036">
            <a:extLst>
              <a:ext uri="{FF2B5EF4-FFF2-40B4-BE49-F238E27FC236}">
                <a16:creationId xmlns:a16="http://schemas.microsoft.com/office/drawing/2014/main" id="{F5358D53-6549-A408-5648-C50F4B6394CF}"/>
              </a:ext>
            </a:extLst>
          </p:cNvPr>
          <p:cNvSpPr/>
          <p:nvPr/>
        </p:nvSpPr>
        <p:spPr>
          <a:xfrm>
            <a:off x="3801233" y="428466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구매자</a:t>
            </a:r>
          </a:p>
        </p:txBody>
      </p:sp>
      <p:sp>
        <p:nvSpPr>
          <p:cNvPr id="1038" name="사각형: 둥근 모서리 1037">
            <a:extLst>
              <a:ext uri="{FF2B5EF4-FFF2-40B4-BE49-F238E27FC236}">
                <a16:creationId xmlns:a16="http://schemas.microsoft.com/office/drawing/2014/main" id="{0D6E38EC-FB9C-3BBA-4E5E-D2A3F20F8041}"/>
              </a:ext>
            </a:extLst>
          </p:cNvPr>
          <p:cNvSpPr/>
          <p:nvPr/>
        </p:nvSpPr>
        <p:spPr>
          <a:xfrm>
            <a:off x="4890171" y="428466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39" name="사각형: 둥근 모서리 1038">
            <a:extLst>
              <a:ext uri="{FF2B5EF4-FFF2-40B4-BE49-F238E27FC236}">
                <a16:creationId xmlns:a16="http://schemas.microsoft.com/office/drawing/2014/main" id="{DAB65CBA-E346-6BAF-657E-AF9805E81C3F}"/>
              </a:ext>
            </a:extLst>
          </p:cNvPr>
          <p:cNvSpPr/>
          <p:nvPr/>
        </p:nvSpPr>
        <p:spPr>
          <a:xfrm>
            <a:off x="6036678" y="428466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000,000</a:t>
            </a:r>
            <a:r>
              <a:rPr lang="ko-KR" altLang="en-US" sz="900" dirty="0"/>
              <a:t>원</a:t>
            </a:r>
          </a:p>
        </p:txBody>
      </p:sp>
      <p:sp>
        <p:nvSpPr>
          <p:cNvPr id="1040" name="사각형: 둥근 모서리 1039">
            <a:extLst>
              <a:ext uri="{FF2B5EF4-FFF2-40B4-BE49-F238E27FC236}">
                <a16:creationId xmlns:a16="http://schemas.microsoft.com/office/drawing/2014/main" id="{7391DC1B-B95D-36B2-42BE-BB9C6A92E28D}"/>
              </a:ext>
            </a:extLst>
          </p:cNvPr>
          <p:cNvSpPr/>
          <p:nvPr/>
        </p:nvSpPr>
        <p:spPr>
          <a:xfrm>
            <a:off x="7174443" y="428466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상세보기</a:t>
            </a:r>
          </a:p>
        </p:txBody>
      </p:sp>
      <p:sp>
        <p:nvSpPr>
          <p:cNvPr id="1041" name="사각형: 둥근 모서리 1040">
            <a:extLst>
              <a:ext uri="{FF2B5EF4-FFF2-40B4-BE49-F238E27FC236}">
                <a16:creationId xmlns:a16="http://schemas.microsoft.com/office/drawing/2014/main" id="{545185BB-784F-D85A-A9F0-AE8ACC832A0F}"/>
              </a:ext>
            </a:extLst>
          </p:cNvPr>
          <p:cNvSpPr/>
          <p:nvPr/>
        </p:nvSpPr>
        <p:spPr>
          <a:xfrm>
            <a:off x="2699719" y="446121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OD2501230000</a:t>
            </a:r>
            <a:endParaRPr lang="ko-KR" altLang="en-US" sz="900" dirty="0"/>
          </a:p>
        </p:txBody>
      </p:sp>
      <p:sp>
        <p:nvSpPr>
          <p:cNvPr id="1042" name="사각형: 둥근 모서리 1041">
            <a:extLst>
              <a:ext uri="{FF2B5EF4-FFF2-40B4-BE49-F238E27FC236}">
                <a16:creationId xmlns:a16="http://schemas.microsoft.com/office/drawing/2014/main" id="{D7D4EAEC-0C9E-CBB2-F703-8BF5CC17B5C4}"/>
              </a:ext>
            </a:extLst>
          </p:cNvPr>
          <p:cNvSpPr/>
          <p:nvPr/>
        </p:nvSpPr>
        <p:spPr>
          <a:xfrm>
            <a:off x="3801233" y="446121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구매자</a:t>
            </a:r>
          </a:p>
        </p:txBody>
      </p:sp>
      <p:sp>
        <p:nvSpPr>
          <p:cNvPr id="1043" name="사각형: 둥근 모서리 1042">
            <a:extLst>
              <a:ext uri="{FF2B5EF4-FFF2-40B4-BE49-F238E27FC236}">
                <a16:creationId xmlns:a16="http://schemas.microsoft.com/office/drawing/2014/main" id="{54731A67-34F6-CCEF-F53A-E27776D7352B}"/>
              </a:ext>
            </a:extLst>
          </p:cNvPr>
          <p:cNvSpPr/>
          <p:nvPr/>
        </p:nvSpPr>
        <p:spPr>
          <a:xfrm>
            <a:off x="4890171" y="446121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44" name="사각형: 둥근 모서리 1043">
            <a:extLst>
              <a:ext uri="{FF2B5EF4-FFF2-40B4-BE49-F238E27FC236}">
                <a16:creationId xmlns:a16="http://schemas.microsoft.com/office/drawing/2014/main" id="{DA8E542B-4026-B1A9-05ED-F9586F10C4B0}"/>
              </a:ext>
            </a:extLst>
          </p:cNvPr>
          <p:cNvSpPr/>
          <p:nvPr/>
        </p:nvSpPr>
        <p:spPr>
          <a:xfrm>
            <a:off x="6036678" y="446121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000,000</a:t>
            </a:r>
            <a:r>
              <a:rPr lang="ko-KR" altLang="en-US" sz="900" dirty="0"/>
              <a:t>원</a:t>
            </a:r>
          </a:p>
        </p:txBody>
      </p:sp>
      <p:sp>
        <p:nvSpPr>
          <p:cNvPr id="1045" name="사각형: 둥근 모서리 1044">
            <a:extLst>
              <a:ext uri="{FF2B5EF4-FFF2-40B4-BE49-F238E27FC236}">
                <a16:creationId xmlns:a16="http://schemas.microsoft.com/office/drawing/2014/main" id="{BACE16A3-CC48-3E86-92A3-C0F43004F761}"/>
              </a:ext>
            </a:extLst>
          </p:cNvPr>
          <p:cNvSpPr/>
          <p:nvPr/>
        </p:nvSpPr>
        <p:spPr>
          <a:xfrm>
            <a:off x="7174443" y="446121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상세보기</a:t>
            </a:r>
          </a:p>
        </p:txBody>
      </p:sp>
      <p:sp>
        <p:nvSpPr>
          <p:cNvPr id="1047" name="사각형: 둥근 모서리 1046">
            <a:extLst>
              <a:ext uri="{FF2B5EF4-FFF2-40B4-BE49-F238E27FC236}">
                <a16:creationId xmlns:a16="http://schemas.microsoft.com/office/drawing/2014/main" id="{A9383DE5-E7CF-112F-F0A5-E1042E19F1EE}"/>
              </a:ext>
            </a:extLst>
          </p:cNvPr>
          <p:cNvSpPr/>
          <p:nvPr/>
        </p:nvSpPr>
        <p:spPr>
          <a:xfrm>
            <a:off x="2699719" y="463490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OD2501230000</a:t>
            </a:r>
            <a:endParaRPr lang="ko-KR" altLang="en-US" sz="900" dirty="0"/>
          </a:p>
        </p:txBody>
      </p:sp>
      <p:sp>
        <p:nvSpPr>
          <p:cNvPr id="1048" name="사각형: 둥근 모서리 1047">
            <a:extLst>
              <a:ext uri="{FF2B5EF4-FFF2-40B4-BE49-F238E27FC236}">
                <a16:creationId xmlns:a16="http://schemas.microsoft.com/office/drawing/2014/main" id="{6AB3CF1D-01C8-3423-BCF7-944841DE769E}"/>
              </a:ext>
            </a:extLst>
          </p:cNvPr>
          <p:cNvSpPr/>
          <p:nvPr/>
        </p:nvSpPr>
        <p:spPr>
          <a:xfrm>
            <a:off x="3801233" y="463490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구매자</a:t>
            </a:r>
          </a:p>
        </p:txBody>
      </p:sp>
      <p:sp>
        <p:nvSpPr>
          <p:cNvPr id="1049" name="사각형: 둥근 모서리 1048">
            <a:extLst>
              <a:ext uri="{FF2B5EF4-FFF2-40B4-BE49-F238E27FC236}">
                <a16:creationId xmlns:a16="http://schemas.microsoft.com/office/drawing/2014/main" id="{5BD1FE73-9493-1A1D-35B8-B91D1DDE32AB}"/>
              </a:ext>
            </a:extLst>
          </p:cNvPr>
          <p:cNvSpPr/>
          <p:nvPr/>
        </p:nvSpPr>
        <p:spPr>
          <a:xfrm>
            <a:off x="4890171" y="463490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50" name="사각형: 둥근 모서리 1049">
            <a:extLst>
              <a:ext uri="{FF2B5EF4-FFF2-40B4-BE49-F238E27FC236}">
                <a16:creationId xmlns:a16="http://schemas.microsoft.com/office/drawing/2014/main" id="{165B83DC-D751-4646-B683-971FE46E801D}"/>
              </a:ext>
            </a:extLst>
          </p:cNvPr>
          <p:cNvSpPr/>
          <p:nvPr/>
        </p:nvSpPr>
        <p:spPr>
          <a:xfrm>
            <a:off x="6036678" y="463490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000,000</a:t>
            </a:r>
            <a:r>
              <a:rPr lang="ko-KR" altLang="en-US" sz="900" dirty="0"/>
              <a:t>원</a:t>
            </a:r>
          </a:p>
        </p:txBody>
      </p:sp>
      <p:sp>
        <p:nvSpPr>
          <p:cNvPr id="1051" name="사각형: 둥근 모서리 1050">
            <a:extLst>
              <a:ext uri="{FF2B5EF4-FFF2-40B4-BE49-F238E27FC236}">
                <a16:creationId xmlns:a16="http://schemas.microsoft.com/office/drawing/2014/main" id="{D2453ABB-AE9D-E4D1-086B-4DA872C7AFE1}"/>
              </a:ext>
            </a:extLst>
          </p:cNvPr>
          <p:cNvSpPr/>
          <p:nvPr/>
        </p:nvSpPr>
        <p:spPr>
          <a:xfrm>
            <a:off x="7174443" y="463490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상세보기</a:t>
            </a:r>
          </a:p>
        </p:txBody>
      </p:sp>
      <p:sp>
        <p:nvSpPr>
          <p:cNvPr id="1052" name="사각형: 둥근 모서리 1051">
            <a:extLst>
              <a:ext uri="{FF2B5EF4-FFF2-40B4-BE49-F238E27FC236}">
                <a16:creationId xmlns:a16="http://schemas.microsoft.com/office/drawing/2014/main" id="{FF997B10-55AF-A996-6DF8-FB917FE78C89}"/>
              </a:ext>
            </a:extLst>
          </p:cNvPr>
          <p:cNvSpPr/>
          <p:nvPr/>
        </p:nvSpPr>
        <p:spPr>
          <a:xfrm>
            <a:off x="2699719" y="481145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OD2501230000</a:t>
            </a:r>
            <a:endParaRPr lang="ko-KR" altLang="en-US" sz="900" dirty="0"/>
          </a:p>
        </p:txBody>
      </p:sp>
      <p:sp>
        <p:nvSpPr>
          <p:cNvPr id="1053" name="사각형: 둥근 모서리 1052">
            <a:extLst>
              <a:ext uri="{FF2B5EF4-FFF2-40B4-BE49-F238E27FC236}">
                <a16:creationId xmlns:a16="http://schemas.microsoft.com/office/drawing/2014/main" id="{BFFAE3D1-0C17-CA79-0D73-369183AEBD61}"/>
              </a:ext>
            </a:extLst>
          </p:cNvPr>
          <p:cNvSpPr/>
          <p:nvPr/>
        </p:nvSpPr>
        <p:spPr>
          <a:xfrm>
            <a:off x="3801233" y="481145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구매자</a:t>
            </a:r>
          </a:p>
        </p:txBody>
      </p:sp>
      <p:sp>
        <p:nvSpPr>
          <p:cNvPr id="1054" name="사각형: 둥근 모서리 1053">
            <a:extLst>
              <a:ext uri="{FF2B5EF4-FFF2-40B4-BE49-F238E27FC236}">
                <a16:creationId xmlns:a16="http://schemas.microsoft.com/office/drawing/2014/main" id="{310746B5-510F-DAA5-7E82-CC83865CB55D}"/>
              </a:ext>
            </a:extLst>
          </p:cNvPr>
          <p:cNvSpPr/>
          <p:nvPr/>
        </p:nvSpPr>
        <p:spPr>
          <a:xfrm>
            <a:off x="4890171" y="481145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55" name="사각형: 둥근 모서리 1054">
            <a:extLst>
              <a:ext uri="{FF2B5EF4-FFF2-40B4-BE49-F238E27FC236}">
                <a16:creationId xmlns:a16="http://schemas.microsoft.com/office/drawing/2014/main" id="{C7CD2047-9EF8-3897-E730-38E82F919AB3}"/>
              </a:ext>
            </a:extLst>
          </p:cNvPr>
          <p:cNvSpPr/>
          <p:nvPr/>
        </p:nvSpPr>
        <p:spPr>
          <a:xfrm>
            <a:off x="6036678" y="481145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000,000</a:t>
            </a:r>
            <a:r>
              <a:rPr lang="ko-KR" altLang="en-US" sz="900" dirty="0"/>
              <a:t>원</a:t>
            </a:r>
          </a:p>
        </p:txBody>
      </p:sp>
      <p:sp>
        <p:nvSpPr>
          <p:cNvPr id="1056" name="사각형: 둥근 모서리 1055">
            <a:extLst>
              <a:ext uri="{FF2B5EF4-FFF2-40B4-BE49-F238E27FC236}">
                <a16:creationId xmlns:a16="http://schemas.microsoft.com/office/drawing/2014/main" id="{45D0B005-E8D8-04B6-87E6-7E823FF1E891}"/>
              </a:ext>
            </a:extLst>
          </p:cNvPr>
          <p:cNvSpPr/>
          <p:nvPr/>
        </p:nvSpPr>
        <p:spPr>
          <a:xfrm>
            <a:off x="7174443" y="481145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상세보기</a:t>
            </a:r>
          </a:p>
        </p:txBody>
      </p:sp>
      <p:sp>
        <p:nvSpPr>
          <p:cNvPr id="1057" name="사각형: 둥근 모서리 1056">
            <a:extLst>
              <a:ext uri="{FF2B5EF4-FFF2-40B4-BE49-F238E27FC236}">
                <a16:creationId xmlns:a16="http://schemas.microsoft.com/office/drawing/2014/main" id="{38B6E6A8-E11E-EBFB-B48D-570B4DFE17F2}"/>
              </a:ext>
            </a:extLst>
          </p:cNvPr>
          <p:cNvSpPr/>
          <p:nvPr/>
        </p:nvSpPr>
        <p:spPr>
          <a:xfrm>
            <a:off x="2699719" y="498514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OD2501230000</a:t>
            </a:r>
            <a:endParaRPr lang="ko-KR" altLang="en-US" sz="900" dirty="0"/>
          </a:p>
        </p:txBody>
      </p:sp>
      <p:sp>
        <p:nvSpPr>
          <p:cNvPr id="1058" name="사각형: 둥근 모서리 1057">
            <a:extLst>
              <a:ext uri="{FF2B5EF4-FFF2-40B4-BE49-F238E27FC236}">
                <a16:creationId xmlns:a16="http://schemas.microsoft.com/office/drawing/2014/main" id="{115D549E-EDDB-2343-4FD8-AF02F58987AA}"/>
              </a:ext>
            </a:extLst>
          </p:cNvPr>
          <p:cNvSpPr/>
          <p:nvPr/>
        </p:nvSpPr>
        <p:spPr>
          <a:xfrm>
            <a:off x="3801233" y="498514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구매자</a:t>
            </a:r>
          </a:p>
        </p:txBody>
      </p:sp>
      <p:sp>
        <p:nvSpPr>
          <p:cNvPr id="1059" name="사각형: 둥근 모서리 1058">
            <a:extLst>
              <a:ext uri="{FF2B5EF4-FFF2-40B4-BE49-F238E27FC236}">
                <a16:creationId xmlns:a16="http://schemas.microsoft.com/office/drawing/2014/main" id="{F8454144-03F5-4616-9008-FF7853DE29E2}"/>
              </a:ext>
            </a:extLst>
          </p:cNvPr>
          <p:cNvSpPr/>
          <p:nvPr/>
        </p:nvSpPr>
        <p:spPr>
          <a:xfrm>
            <a:off x="4890171" y="498514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60" name="사각형: 둥근 모서리 1059">
            <a:extLst>
              <a:ext uri="{FF2B5EF4-FFF2-40B4-BE49-F238E27FC236}">
                <a16:creationId xmlns:a16="http://schemas.microsoft.com/office/drawing/2014/main" id="{0CF3E322-D2E1-7646-1047-AC30D1184AA3}"/>
              </a:ext>
            </a:extLst>
          </p:cNvPr>
          <p:cNvSpPr/>
          <p:nvPr/>
        </p:nvSpPr>
        <p:spPr>
          <a:xfrm>
            <a:off x="6036678" y="498514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000,000</a:t>
            </a:r>
            <a:r>
              <a:rPr lang="ko-KR" altLang="en-US" sz="900" dirty="0"/>
              <a:t>원</a:t>
            </a:r>
          </a:p>
        </p:txBody>
      </p:sp>
      <p:sp>
        <p:nvSpPr>
          <p:cNvPr id="1061" name="사각형: 둥근 모서리 1060">
            <a:extLst>
              <a:ext uri="{FF2B5EF4-FFF2-40B4-BE49-F238E27FC236}">
                <a16:creationId xmlns:a16="http://schemas.microsoft.com/office/drawing/2014/main" id="{47FEB088-3CEB-AF03-87C9-22CB5247E454}"/>
              </a:ext>
            </a:extLst>
          </p:cNvPr>
          <p:cNvSpPr/>
          <p:nvPr/>
        </p:nvSpPr>
        <p:spPr>
          <a:xfrm>
            <a:off x="7174443" y="498514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상세보기</a:t>
            </a:r>
          </a:p>
        </p:txBody>
      </p:sp>
      <p:sp>
        <p:nvSpPr>
          <p:cNvPr id="1062" name="사각형: 둥근 모서리 1061">
            <a:extLst>
              <a:ext uri="{FF2B5EF4-FFF2-40B4-BE49-F238E27FC236}">
                <a16:creationId xmlns:a16="http://schemas.microsoft.com/office/drawing/2014/main" id="{FC41A07E-94BD-106D-FB16-6366A3DAC82B}"/>
              </a:ext>
            </a:extLst>
          </p:cNvPr>
          <p:cNvSpPr/>
          <p:nvPr/>
        </p:nvSpPr>
        <p:spPr>
          <a:xfrm>
            <a:off x="2699719" y="516169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OD2501230000</a:t>
            </a:r>
            <a:endParaRPr lang="ko-KR" altLang="en-US" sz="900" dirty="0"/>
          </a:p>
        </p:txBody>
      </p:sp>
      <p:sp>
        <p:nvSpPr>
          <p:cNvPr id="1063" name="사각형: 둥근 모서리 1062">
            <a:extLst>
              <a:ext uri="{FF2B5EF4-FFF2-40B4-BE49-F238E27FC236}">
                <a16:creationId xmlns:a16="http://schemas.microsoft.com/office/drawing/2014/main" id="{2CEA648B-536A-CABB-6F9B-5F574FBB6849}"/>
              </a:ext>
            </a:extLst>
          </p:cNvPr>
          <p:cNvSpPr/>
          <p:nvPr/>
        </p:nvSpPr>
        <p:spPr>
          <a:xfrm>
            <a:off x="3801233" y="516169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구매자</a:t>
            </a:r>
          </a:p>
        </p:txBody>
      </p:sp>
      <p:sp>
        <p:nvSpPr>
          <p:cNvPr id="1064" name="사각형: 둥근 모서리 1063">
            <a:extLst>
              <a:ext uri="{FF2B5EF4-FFF2-40B4-BE49-F238E27FC236}">
                <a16:creationId xmlns:a16="http://schemas.microsoft.com/office/drawing/2014/main" id="{7C7E9DD5-3516-C122-D57C-3110AB08789F}"/>
              </a:ext>
            </a:extLst>
          </p:cNvPr>
          <p:cNvSpPr/>
          <p:nvPr/>
        </p:nvSpPr>
        <p:spPr>
          <a:xfrm>
            <a:off x="4890171" y="516169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65" name="사각형: 둥근 모서리 1064">
            <a:extLst>
              <a:ext uri="{FF2B5EF4-FFF2-40B4-BE49-F238E27FC236}">
                <a16:creationId xmlns:a16="http://schemas.microsoft.com/office/drawing/2014/main" id="{4E81C862-A2A5-0E38-A300-B81474FD68BC}"/>
              </a:ext>
            </a:extLst>
          </p:cNvPr>
          <p:cNvSpPr/>
          <p:nvPr/>
        </p:nvSpPr>
        <p:spPr>
          <a:xfrm>
            <a:off x="6036678" y="516169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000,000</a:t>
            </a:r>
            <a:r>
              <a:rPr lang="ko-KR" altLang="en-US" sz="900" dirty="0"/>
              <a:t>원</a:t>
            </a:r>
          </a:p>
        </p:txBody>
      </p:sp>
      <p:sp>
        <p:nvSpPr>
          <p:cNvPr id="1066" name="사각형: 둥근 모서리 1065">
            <a:extLst>
              <a:ext uri="{FF2B5EF4-FFF2-40B4-BE49-F238E27FC236}">
                <a16:creationId xmlns:a16="http://schemas.microsoft.com/office/drawing/2014/main" id="{E3E43BB5-7F02-235C-C828-139BD0BA33BC}"/>
              </a:ext>
            </a:extLst>
          </p:cNvPr>
          <p:cNvSpPr/>
          <p:nvPr/>
        </p:nvSpPr>
        <p:spPr>
          <a:xfrm>
            <a:off x="7174443" y="516169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상세보기</a:t>
            </a:r>
          </a:p>
        </p:txBody>
      </p:sp>
      <p:sp>
        <p:nvSpPr>
          <p:cNvPr id="1067" name="사각형: 둥근 모서리 1066">
            <a:extLst>
              <a:ext uri="{FF2B5EF4-FFF2-40B4-BE49-F238E27FC236}">
                <a16:creationId xmlns:a16="http://schemas.microsoft.com/office/drawing/2014/main" id="{4469699A-79A6-3E15-1B07-A66A6AA515A8}"/>
              </a:ext>
            </a:extLst>
          </p:cNvPr>
          <p:cNvSpPr/>
          <p:nvPr/>
        </p:nvSpPr>
        <p:spPr>
          <a:xfrm>
            <a:off x="2699719" y="533387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OD2501230000</a:t>
            </a:r>
            <a:endParaRPr lang="ko-KR" altLang="en-US" sz="900" dirty="0"/>
          </a:p>
        </p:txBody>
      </p:sp>
      <p:sp>
        <p:nvSpPr>
          <p:cNvPr id="1068" name="사각형: 둥근 모서리 1067">
            <a:extLst>
              <a:ext uri="{FF2B5EF4-FFF2-40B4-BE49-F238E27FC236}">
                <a16:creationId xmlns:a16="http://schemas.microsoft.com/office/drawing/2014/main" id="{98FDD22E-14C1-A4B9-2A27-B8753D64EA89}"/>
              </a:ext>
            </a:extLst>
          </p:cNvPr>
          <p:cNvSpPr/>
          <p:nvPr/>
        </p:nvSpPr>
        <p:spPr>
          <a:xfrm>
            <a:off x="3801233" y="533387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구매자</a:t>
            </a:r>
          </a:p>
        </p:txBody>
      </p:sp>
      <p:sp>
        <p:nvSpPr>
          <p:cNvPr id="1069" name="사각형: 둥근 모서리 1068">
            <a:extLst>
              <a:ext uri="{FF2B5EF4-FFF2-40B4-BE49-F238E27FC236}">
                <a16:creationId xmlns:a16="http://schemas.microsoft.com/office/drawing/2014/main" id="{4AA05692-5642-76FA-4E95-7DCEC511F979}"/>
              </a:ext>
            </a:extLst>
          </p:cNvPr>
          <p:cNvSpPr/>
          <p:nvPr/>
        </p:nvSpPr>
        <p:spPr>
          <a:xfrm>
            <a:off x="4890171" y="533387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70" name="사각형: 둥근 모서리 1069">
            <a:extLst>
              <a:ext uri="{FF2B5EF4-FFF2-40B4-BE49-F238E27FC236}">
                <a16:creationId xmlns:a16="http://schemas.microsoft.com/office/drawing/2014/main" id="{AAF5F1F2-1E5C-94CB-9151-35F4E6DD6C4D}"/>
              </a:ext>
            </a:extLst>
          </p:cNvPr>
          <p:cNvSpPr/>
          <p:nvPr/>
        </p:nvSpPr>
        <p:spPr>
          <a:xfrm>
            <a:off x="6036678" y="533387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000,000</a:t>
            </a:r>
            <a:r>
              <a:rPr lang="ko-KR" altLang="en-US" sz="900" dirty="0"/>
              <a:t>원</a:t>
            </a:r>
          </a:p>
        </p:txBody>
      </p:sp>
      <p:sp>
        <p:nvSpPr>
          <p:cNvPr id="1071" name="사각형: 둥근 모서리 1070">
            <a:extLst>
              <a:ext uri="{FF2B5EF4-FFF2-40B4-BE49-F238E27FC236}">
                <a16:creationId xmlns:a16="http://schemas.microsoft.com/office/drawing/2014/main" id="{71297628-C88D-C988-4529-19B67BC98616}"/>
              </a:ext>
            </a:extLst>
          </p:cNvPr>
          <p:cNvSpPr/>
          <p:nvPr/>
        </p:nvSpPr>
        <p:spPr>
          <a:xfrm>
            <a:off x="7174443" y="533387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상세보기</a:t>
            </a:r>
          </a:p>
        </p:txBody>
      </p:sp>
      <p:sp>
        <p:nvSpPr>
          <p:cNvPr id="1072" name="사각형: 둥근 모서리 1071">
            <a:extLst>
              <a:ext uri="{FF2B5EF4-FFF2-40B4-BE49-F238E27FC236}">
                <a16:creationId xmlns:a16="http://schemas.microsoft.com/office/drawing/2014/main" id="{E37EE886-159C-F288-FDD3-109A8E46537B}"/>
              </a:ext>
            </a:extLst>
          </p:cNvPr>
          <p:cNvSpPr/>
          <p:nvPr/>
        </p:nvSpPr>
        <p:spPr>
          <a:xfrm>
            <a:off x="2699719" y="551041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OD2501230000</a:t>
            </a:r>
            <a:endParaRPr lang="ko-KR" altLang="en-US" sz="900" dirty="0"/>
          </a:p>
        </p:txBody>
      </p:sp>
      <p:sp>
        <p:nvSpPr>
          <p:cNvPr id="1073" name="사각형: 둥근 모서리 1072">
            <a:extLst>
              <a:ext uri="{FF2B5EF4-FFF2-40B4-BE49-F238E27FC236}">
                <a16:creationId xmlns:a16="http://schemas.microsoft.com/office/drawing/2014/main" id="{D2D4C9FD-DE2D-E6B3-29D4-7B3D8A5FECE2}"/>
              </a:ext>
            </a:extLst>
          </p:cNvPr>
          <p:cNvSpPr/>
          <p:nvPr/>
        </p:nvSpPr>
        <p:spPr>
          <a:xfrm>
            <a:off x="3801233" y="551041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구매자</a:t>
            </a:r>
          </a:p>
        </p:txBody>
      </p:sp>
      <p:sp>
        <p:nvSpPr>
          <p:cNvPr id="1074" name="사각형: 둥근 모서리 1073">
            <a:extLst>
              <a:ext uri="{FF2B5EF4-FFF2-40B4-BE49-F238E27FC236}">
                <a16:creationId xmlns:a16="http://schemas.microsoft.com/office/drawing/2014/main" id="{1E39CD82-D90A-E927-4CB9-302655EA9702}"/>
              </a:ext>
            </a:extLst>
          </p:cNvPr>
          <p:cNvSpPr/>
          <p:nvPr/>
        </p:nvSpPr>
        <p:spPr>
          <a:xfrm>
            <a:off x="4890171" y="551041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75" name="사각형: 둥근 모서리 1074">
            <a:extLst>
              <a:ext uri="{FF2B5EF4-FFF2-40B4-BE49-F238E27FC236}">
                <a16:creationId xmlns:a16="http://schemas.microsoft.com/office/drawing/2014/main" id="{0F4A05BB-EBB7-977C-651C-8B132306DE91}"/>
              </a:ext>
            </a:extLst>
          </p:cNvPr>
          <p:cNvSpPr/>
          <p:nvPr/>
        </p:nvSpPr>
        <p:spPr>
          <a:xfrm>
            <a:off x="6036678" y="551041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000,000</a:t>
            </a:r>
            <a:r>
              <a:rPr lang="ko-KR" altLang="en-US" sz="900" dirty="0"/>
              <a:t>원</a:t>
            </a:r>
          </a:p>
        </p:txBody>
      </p:sp>
      <p:sp>
        <p:nvSpPr>
          <p:cNvPr id="1076" name="사각형: 둥근 모서리 1075">
            <a:extLst>
              <a:ext uri="{FF2B5EF4-FFF2-40B4-BE49-F238E27FC236}">
                <a16:creationId xmlns:a16="http://schemas.microsoft.com/office/drawing/2014/main" id="{FA4B830C-2A1C-A0F3-35EF-2F5D5CFD05FF}"/>
              </a:ext>
            </a:extLst>
          </p:cNvPr>
          <p:cNvSpPr/>
          <p:nvPr/>
        </p:nvSpPr>
        <p:spPr>
          <a:xfrm>
            <a:off x="7174443" y="551041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상세보기</a:t>
            </a:r>
          </a:p>
        </p:txBody>
      </p:sp>
      <p:sp>
        <p:nvSpPr>
          <p:cNvPr id="1077" name="사각형: 둥근 모서리 1076">
            <a:extLst>
              <a:ext uri="{FF2B5EF4-FFF2-40B4-BE49-F238E27FC236}">
                <a16:creationId xmlns:a16="http://schemas.microsoft.com/office/drawing/2014/main" id="{68F331D0-A92F-9F94-0D98-9992C2E4CED4}"/>
              </a:ext>
            </a:extLst>
          </p:cNvPr>
          <p:cNvSpPr/>
          <p:nvPr/>
        </p:nvSpPr>
        <p:spPr>
          <a:xfrm>
            <a:off x="2699719" y="568070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OD2501230000</a:t>
            </a:r>
            <a:endParaRPr lang="ko-KR" altLang="en-US" sz="900" dirty="0"/>
          </a:p>
        </p:txBody>
      </p:sp>
      <p:sp>
        <p:nvSpPr>
          <p:cNvPr id="1078" name="사각형: 둥근 모서리 1077">
            <a:extLst>
              <a:ext uri="{FF2B5EF4-FFF2-40B4-BE49-F238E27FC236}">
                <a16:creationId xmlns:a16="http://schemas.microsoft.com/office/drawing/2014/main" id="{D9DEFB2E-E372-C21A-B4E0-61129C521A11}"/>
              </a:ext>
            </a:extLst>
          </p:cNvPr>
          <p:cNvSpPr/>
          <p:nvPr/>
        </p:nvSpPr>
        <p:spPr>
          <a:xfrm>
            <a:off x="3801233" y="568070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구매자</a:t>
            </a:r>
          </a:p>
        </p:txBody>
      </p:sp>
      <p:sp>
        <p:nvSpPr>
          <p:cNvPr id="1079" name="사각형: 둥근 모서리 1078">
            <a:extLst>
              <a:ext uri="{FF2B5EF4-FFF2-40B4-BE49-F238E27FC236}">
                <a16:creationId xmlns:a16="http://schemas.microsoft.com/office/drawing/2014/main" id="{253CE3A9-43F9-5E52-9BAB-7B4AD4932C74}"/>
              </a:ext>
            </a:extLst>
          </p:cNvPr>
          <p:cNvSpPr/>
          <p:nvPr/>
        </p:nvSpPr>
        <p:spPr>
          <a:xfrm>
            <a:off x="4890171" y="568070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80" name="사각형: 둥근 모서리 1079">
            <a:extLst>
              <a:ext uri="{FF2B5EF4-FFF2-40B4-BE49-F238E27FC236}">
                <a16:creationId xmlns:a16="http://schemas.microsoft.com/office/drawing/2014/main" id="{E3055B95-87DE-8A16-5746-4BDA874719A5}"/>
              </a:ext>
            </a:extLst>
          </p:cNvPr>
          <p:cNvSpPr/>
          <p:nvPr/>
        </p:nvSpPr>
        <p:spPr>
          <a:xfrm>
            <a:off x="6036678" y="568070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000,000</a:t>
            </a:r>
            <a:r>
              <a:rPr lang="ko-KR" altLang="en-US" sz="900" dirty="0"/>
              <a:t>원</a:t>
            </a:r>
          </a:p>
        </p:txBody>
      </p:sp>
      <p:sp>
        <p:nvSpPr>
          <p:cNvPr id="1081" name="사각형: 둥근 모서리 1080">
            <a:extLst>
              <a:ext uri="{FF2B5EF4-FFF2-40B4-BE49-F238E27FC236}">
                <a16:creationId xmlns:a16="http://schemas.microsoft.com/office/drawing/2014/main" id="{6F487A70-34F6-DFBB-9252-7680B12E3019}"/>
              </a:ext>
            </a:extLst>
          </p:cNvPr>
          <p:cNvSpPr/>
          <p:nvPr/>
        </p:nvSpPr>
        <p:spPr>
          <a:xfrm>
            <a:off x="7174443" y="568070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상세보기</a:t>
            </a:r>
          </a:p>
        </p:txBody>
      </p:sp>
      <p:sp>
        <p:nvSpPr>
          <p:cNvPr id="1082" name="사각형: 둥근 모서리 1081">
            <a:extLst>
              <a:ext uri="{FF2B5EF4-FFF2-40B4-BE49-F238E27FC236}">
                <a16:creationId xmlns:a16="http://schemas.microsoft.com/office/drawing/2014/main" id="{DC44EB7E-71E6-422E-5B1C-8670857D7D91}"/>
              </a:ext>
            </a:extLst>
          </p:cNvPr>
          <p:cNvSpPr/>
          <p:nvPr/>
        </p:nvSpPr>
        <p:spPr>
          <a:xfrm>
            <a:off x="2699719" y="5857250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OD2501230000</a:t>
            </a:r>
            <a:endParaRPr lang="ko-KR" altLang="en-US" sz="900" dirty="0"/>
          </a:p>
        </p:txBody>
      </p:sp>
      <p:sp>
        <p:nvSpPr>
          <p:cNvPr id="1083" name="사각형: 둥근 모서리 1082">
            <a:extLst>
              <a:ext uri="{FF2B5EF4-FFF2-40B4-BE49-F238E27FC236}">
                <a16:creationId xmlns:a16="http://schemas.microsoft.com/office/drawing/2014/main" id="{72BF5793-13B4-017D-B027-F377C050E23C}"/>
              </a:ext>
            </a:extLst>
          </p:cNvPr>
          <p:cNvSpPr/>
          <p:nvPr/>
        </p:nvSpPr>
        <p:spPr>
          <a:xfrm>
            <a:off x="3801233" y="5857250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구매자</a:t>
            </a:r>
          </a:p>
        </p:txBody>
      </p:sp>
      <p:sp>
        <p:nvSpPr>
          <p:cNvPr id="1084" name="사각형: 둥근 모서리 1083">
            <a:extLst>
              <a:ext uri="{FF2B5EF4-FFF2-40B4-BE49-F238E27FC236}">
                <a16:creationId xmlns:a16="http://schemas.microsoft.com/office/drawing/2014/main" id="{B446AC62-196A-FF5B-2B1F-967B43F6AC0C}"/>
              </a:ext>
            </a:extLst>
          </p:cNvPr>
          <p:cNvSpPr/>
          <p:nvPr/>
        </p:nvSpPr>
        <p:spPr>
          <a:xfrm>
            <a:off x="4890171" y="5857250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85" name="사각형: 둥근 모서리 1084">
            <a:extLst>
              <a:ext uri="{FF2B5EF4-FFF2-40B4-BE49-F238E27FC236}">
                <a16:creationId xmlns:a16="http://schemas.microsoft.com/office/drawing/2014/main" id="{29139DBE-C3AF-B672-81EC-B2FC31331F1E}"/>
              </a:ext>
            </a:extLst>
          </p:cNvPr>
          <p:cNvSpPr/>
          <p:nvPr/>
        </p:nvSpPr>
        <p:spPr>
          <a:xfrm>
            <a:off x="6036678" y="5857250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000,000</a:t>
            </a:r>
            <a:r>
              <a:rPr lang="ko-KR" altLang="en-US" sz="900" dirty="0"/>
              <a:t>원</a:t>
            </a:r>
          </a:p>
        </p:txBody>
      </p:sp>
      <p:sp>
        <p:nvSpPr>
          <p:cNvPr id="1086" name="사각형: 둥근 모서리 1085">
            <a:extLst>
              <a:ext uri="{FF2B5EF4-FFF2-40B4-BE49-F238E27FC236}">
                <a16:creationId xmlns:a16="http://schemas.microsoft.com/office/drawing/2014/main" id="{AE314BB8-7DA1-8A1E-A6BF-D7CCE1BBEB20}"/>
              </a:ext>
            </a:extLst>
          </p:cNvPr>
          <p:cNvSpPr/>
          <p:nvPr/>
        </p:nvSpPr>
        <p:spPr>
          <a:xfrm>
            <a:off x="7174443" y="5857250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상세보기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47D69D7-AC57-AB3C-F38C-2A181564FF7E}"/>
              </a:ext>
            </a:extLst>
          </p:cNvPr>
          <p:cNvSpPr txBox="1"/>
          <p:nvPr/>
        </p:nvSpPr>
        <p:spPr>
          <a:xfrm>
            <a:off x="2407452" y="2178010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2614FC1-68D6-0D58-7F45-0A52381D7801}"/>
              </a:ext>
            </a:extLst>
          </p:cNvPr>
          <p:cNvSpPr txBox="1"/>
          <p:nvPr/>
        </p:nvSpPr>
        <p:spPr>
          <a:xfrm>
            <a:off x="2404302" y="2511002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39874114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C0EF8-1C20-3DF5-C3FD-34A255BD8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소프트웨어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3C0B749-456D-3952-0059-743AEE7C6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38" y="1724693"/>
            <a:ext cx="8952924" cy="4651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5DB1F36-3022-1229-EB71-47BF8DD0D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화면 </a:t>
            </a:r>
            <a:r>
              <a:rPr lang="en-US" altLang="ko-KR" dirty="0"/>
              <a:t>– [</a:t>
            </a:r>
            <a:r>
              <a:rPr lang="ko-KR" altLang="en-US" dirty="0"/>
              <a:t>관리자</a:t>
            </a:r>
            <a:r>
              <a:rPr lang="en-US" altLang="ko-KR" dirty="0"/>
              <a:t>] </a:t>
            </a:r>
            <a:r>
              <a:rPr lang="ko-KR" altLang="en-US" dirty="0"/>
              <a:t>판매기록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18D0D8-9799-A086-6888-AEEE3B0DD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51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6237572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D9DB6-1106-62AA-C1E3-1AF0BA441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554741-4419-920E-1B6D-48AF41549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스토리보드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415DC4-D39F-9FF0-EF75-A4389D8FC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52</a:t>
            </a:fld>
            <a:endParaRPr lang="ko-KR" altLang="en-US" noProof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DD40B7-52C0-D00C-7014-72227C4B451A}"/>
              </a:ext>
            </a:extLst>
          </p:cNvPr>
          <p:cNvSpPr/>
          <p:nvPr/>
        </p:nvSpPr>
        <p:spPr>
          <a:xfrm>
            <a:off x="1524000" y="1627763"/>
            <a:ext cx="7067146" cy="4717913"/>
          </a:xfrm>
          <a:prstGeom prst="rect">
            <a:avLst/>
          </a:prstGeom>
          <a:noFill/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3F06462-552B-9D2D-54FA-DD4A0223F2C3}"/>
              </a:ext>
            </a:extLst>
          </p:cNvPr>
          <p:cNvSpPr/>
          <p:nvPr/>
        </p:nvSpPr>
        <p:spPr>
          <a:xfrm>
            <a:off x="9602821" y="1627763"/>
            <a:ext cx="2373755" cy="47179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rIns="36000" rtlCol="0" anchor="t"/>
          <a:lstStyle/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상품 코드</a:t>
            </a:r>
            <a:r>
              <a:rPr lang="en-US" altLang="ko-KR" sz="1100" dirty="0"/>
              <a:t> </a:t>
            </a:r>
            <a:r>
              <a:rPr lang="ko-KR" altLang="en-US" sz="1100" dirty="0"/>
              <a:t>혹은 상품명으로 검색</a:t>
            </a:r>
            <a:r>
              <a:rPr lang="en-US" altLang="ko-KR" sz="1100" dirty="0"/>
              <a:t>.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상품 판매 상태에 따라 </a:t>
            </a:r>
            <a:r>
              <a:rPr lang="ko-KR" altLang="en-US" sz="1100" dirty="0" err="1"/>
              <a:t>필터하여</a:t>
            </a:r>
            <a:r>
              <a:rPr lang="ko-KR" altLang="en-US" sz="1100" dirty="0"/>
              <a:t> 검색</a:t>
            </a:r>
            <a:r>
              <a:rPr lang="en-US" altLang="ko-KR" sz="1100" dirty="0"/>
              <a:t>.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상품 수정 페이지로 이동</a:t>
            </a:r>
            <a:r>
              <a:rPr lang="en-US" altLang="ko-KR" sz="1100" dirty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07F077-7E43-39C1-66E3-0B7E3C58BC6A}"/>
              </a:ext>
            </a:extLst>
          </p:cNvPr>
          <p:cNvSpPr/>
          <p:nvPr/>
        </p:nvSpPr>
        <p:spPr>
          <a:xfrm>
            <a:off x="9602821" y="1070042"/>
            <a:ext cx="2373755" cy="5577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[</a:t>
            </a:r>
            <a:r>
              <a:rPr lang="ko-KR" altLang="en-US" dirty="0"/>
              <a:t>관리자</a:t>
            </a:r>
            <a:r>
              <a:rPr lang="en-US" altLang="ko-KR" dirty="0"/>
              <a:t>] </a:t>
            </a:r>
            <a:r>
              <a:rPr lang="ko-KR" altLang="en-US" dirty="0"/>
              <a:t>상품 관리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8FE2D9E-9F19-E58B-7041-FE42AEFEB9A8}"/>
              </a:ext>
            </a:extLst>
          </p:cNvPr>
          <p:cNvSpPr/>
          <p:nvPr/>
        </p:nvSpPr>
        <p:spPr>
          <a:xfrm>
            <a:off x="2503251" y="1625449"/>
            <a:ext cx="6087893" cy="575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상품 관리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3B685A9-5431-710E-450B-48ADC9E33786}"/>
              </a:ext>
            </a:extLst>
          </p:cNvPr>
          <p:cNvSpPr/>
          <p:nvPr/>
        </p:nvSpPr>
        <p:spPr>
          <a:xfrm>
            <a:off x="1524000" y="1625449"/>
            <a:ext cx="972620" cy="575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로고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C1A492E-CF4C-461E-8877-B507167EF428}"/>
              </a:ext>
            </a:extLst>
          </p:cNvPr>
          <p:cNvSpPr/>
          <p:nvPr/>
        </p:nvSpPr>
        <p:spPr>
          <a:xfrm>
            <a:off x="2503251" y="2207521"/>
            <a:ext cx="6087893" cy="41316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BACD7D-DCA1-BD7D-35B9-2A225D205C96}"/>
              </a:ext>
            </a:extLst>
          </p:cNvPr>
          <p:cNvSpPr/>
          <p:nvPr/>
        </p:nvSpPr>
        <p:spPr>
          <a:xfrm>
            <a:off x="1524000" y="2207521"/>
            <a:ext cx="972620" cy="41316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76F8729-98E9-8C05-3787-506B35694EAA}"/>
              </a:ext>
            </a:extLst>
          </p:cNvPr>
          <p:cNvSpPr/>
          <p:nvPr/>
        </p:nvSpPr>
        <p:spPr>
          <a:xfrm>
            <a:off x="2585644" y="2575488"/>
            <a:ext cx="5899449" cy="365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AB0291F-8F26-2B61-58BC-36F813216C27}"/>
              </a:ext>
            </a:extLst>
          </p:cNvPr>
          <p:cNvSpPr/>
          <p:nvPr/>
        </p:nvSpPr>
        <p:spPr>
          <a:xfrm>
            <a:off x="2585644" y="2281662"/>
            <a:ext cx="2234944" cy="2252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상품 검색</a:t>
            </a:r>
          </a:p>
        </p:txBody>
      </p:sp>
      <p:pic>
        <p:nvPicPr>
          <p:cNvPr id="8" name="Picture 2" descr="둥근 돋보기 - 무료 상호 작용개 아이콘">
            <a:extLst>
              <a:ext uri="{FF2B5EF4-FFF2-40B4-BE49-F238E27FC236}">
                <a16:creationId xmlns:a16="http://schemas.microsoft.com/office/drawing/2014/main" id="{D068471D-E9B1-ACC2-6541-656610EF3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956" y="2319907"/>
            <a:ext cx="159898" cy="15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CD9F56-F64B-783C-6B57-EAE049040BCB}"/>
              </a:ext>
            </a:extLst>
          </p:cNvPr>
          <p:cNvSpPr txBox="1"/>
          <p:nvPr/>
        </p:nvSpPr>
        <p:spPr>
          <a:xfrm>
            <a:off x="1514779" y="2175097"/>
            <a:ext cx="956047" cy="42208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정보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대시보드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매출 확인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판매 기록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상품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rgbClr val="9867B6"/>
                </a:solidFill>
              </a:rPr>
              <a:t>상품 관리</a:t>
            </a:r>
            <a:endParaRPr lang="en-US" altLang="ko-KR" sz="900" dirty="0">
              <a:solidFill>
                <a:srgbClr val="9867B6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/>
              <a:t>상품 등록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재고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배송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사용자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회원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리뷰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문의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이벤트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배너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할인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쿠폰 관리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4CA1410-92C7-8FEC-4A4F-BC71CF50B946}"/>
              </a:ext>
            </a:extLst>
          </p:cNvPr>
          <p:cNvSpPr/>
          <p:nvPr/>
        </p:nvSpPr>
        <p:spPr>
          <a:xfrm>
            <a:off x="2642827" y="2647146"/>
            <a:ext cx="4879896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dist"/>
            <a:r>
              <a:rPr lang="en-US" altLang="ko-KR" sz="900" dirty="0"/>
              <a:t>| </a:t>
            </a:r>
            <a:r>
              <a:rPr lang="ko-KR" altLang="en-US" sz="900" dirty="0"/>
              <a:t>상품코드 </a:t>
            </a:r>
            <a:r>
              <a:rPr lang="en-US" altLang="ko-KR" sz="900" dirty="0"/>
              <a:t>| </a:t>
            </a:r>
            <a:r>
              <a:rPr lang="ko-KR" altLang="en-US" sz="900" dirty="0"/>
              <a:t>상품명 </a:t>
            </a:r>
            <a:r>
              <a:rPr lang="en-US" altLang="ko-KR" sz="900" dirty="0"/>
              <a:t>| </a:t>
            </a:r>
            <a:r>
              <a:rPr lang="ko-KR" altLang="en-US" sz="900" dirty="0"/>
              <a:t>기기 </a:t>
            </a:r>
            <a:r>
              <a:rPr lang="en-US" altLang="ko-KR" sz="900" dirty="0"/>
              <a:t>| </a:t>
            </a:r>
            <a:r>
              <a:rPr lang="ko-KR" altLang="en-US" sz="900" dirty="0"/>
              <a:t>카테고리</a:t>
            </a:r>
            <a:r>
              <a:rPr lang="en-US" altLang="ko-KR" sz="900" dirty="0"/>
              <a:t> | </a:t>
            </a:r>
            <a:r>
              <a:rPr lang="ko-KR" altLang="en-US" sz="900" dirty="0"/>
              <a:t>판매가 </a:t>
            </a:r>
            <a:r>
              <a:rPr lang="en-US" altLang="ko-KR" sz="900" dirty="0"/>
              <a:t>| </a:t>
            </a:r>
            <a:r>
              <a:rPr lang="ko-KR" altLang="en-US" sz="900" dirty="0"/>
              <a:t>등록일 </a:t>
            </a:r>
            <a:r>
              <a:rPr lang="en-US" altLang="ko-KR" sz="900" dirty="0"/>
              <a:t>| </a:t>
            </a:r>
            <a:r>
              <a:rPr lang="ko-KR" altLang="en-US" sz="900" dirty="0"/>
              <a:t>수정일 </a:t>
            </a:r>
            <a:r>
              <a:rPr lang="en-US" altLang="ko-KR" sz="900" dirty="0"/>
              <a:t>| </a:t>
            </a:r>
            <a:r>
              <a:rPr lang="ko-KR" altLang="en-US" sz="900" dirty="0"/>
              <a:t>상태 </a:t>
            </a:r>
            <a:r>
              <a:rPr lang="en-US" altLang="ko-KR" sz="900" dirty="0"/>
              <a:t>|</a:t>
            </a:r>
            <a:endParaRPr lang="ko-KR" altLang="en-US" sz="9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A77DBAB-FA02-45A0-0BE1-D6358FB88DE8}"/>
              </a:ext>
            </a:extLst>
          </p:cNvPr>
          <p:cNvCxnSpPr>
            <a:cxnSpLocks/>
          </p:cNvCxnSpPr>
          <p:nvPr/>
        </p:nvCxnSpPr>
        <p:spPr>
          <a:xfrm>
            <a:off x="2683524" y="2882295"/>
            <a:ext cx="56577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D909614-D143-BAFC-C9C6-327ECBAE6C9E}"/>
              </a:ext>
            </a:extLst>
          </p:cNvPr>
          <p:cNvSpPr/>
          <p:nvPr/>
        </p:nvSpPr>
        <p:spPr>
          <a:xfrm>
            <a:off x="2435308" y="2954843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PD00000</a:t>
            </a:r>
            <a:endParaRPr lang="ko-KR" altLang="en-US" sz="900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C138543-1880-3A3A-65FF-A3315F78F7C1}"/>
              </a:ext>
            </a:extLst>
          </p:cNvPr>
          <p:cNvSpPr/>
          <p:nvPr/>
        </p:nvSpPr>
        <p:spPr>
          <a:xfrm>
            <a:off x="3114043" y="2973430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상품명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731B058-58B6-94A5-9203-8952868D0D80}"/>
              </a:ext>
            </a:extLst>
          </p:cNvPr>
          <p:cNvSpPr/>
          <p:nvPr/>
        </p:nvSpPr>
        <p:spPr>
          <a:xfrm>
            <a:off x="3630375" y="2953953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기기</a:t>
            </a:r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74ADE7E-7D60-3CA9-C8CE-97F39757843B}"/>
              </a:ext>
            </a:extLst>
          </p:cNvPr>
          <p:cNvSpPr/>
          <p:nvPr/>
        </p:nvSpPr>
        <p:spPr>
          <a:xfrm>
            <a:off x="4889774" y="2953953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00,000</a:t>
            </a:r>
            <a:endParaRPr lang="ko-KR" altLang="en-US" sz="900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2B6CFA8-6AA9-56C7-F013-EE709FF9B6B7}"/>
              </a:ext>
            </a:extLst>
          </p:cNvPr>
          <p:cNvSpPr/>
          <p:nvPr/>
        </p:nvSpPr>
        <p:spPr>
          <a:xfrm>
            <a:off x="2435308" y="315061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PD00000</a:t>
            </a:r>
            <a:endParaRPr lang="ko-KR" altLang="en-US" sz="900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66BACDB-49DA-FB16-B9B8-213F0206E14A}"/>
              </a:ext>
            </a:extLst>
          </p:cNvPr>
          <p:cNvSpPr/>
          <p:nvPr/>
        </p:nvSpPr>
        <p:spPr>
          <a:xfrm>
            <a:off x="3114043" y="316920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상품명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5741FFF-48F7-CF35-A390-F80B299EC14B}"/>
              </a:ext>
            </a:extLst>
          </p:cNvPr>
          <p:cNvSpPr/>
          <p:nvPr/>
        </p:nvSpPr>
        <p:spPr>
          <a:xfrm>
            <a:off x="3630375" y="314972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기기</a:t>
            </a:r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5F42AD1-4CE5-5BB0-A81B-105726E0E047}"/>
              </a:ext>
            </a:extLst>
          </p:cNvPr>
          <p:cNvSpPr/>
          <p:nvPr/>
        </p:nvSpPr>
        <p:spPr>
          <a:xfrm>
            <a:off x="4889774" y="314972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00,000</a:t>
            </a:r>
            <a:endParaRPr lang="ko-KR" altLang="en-US" sz="900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E93DAE2-49E4-A738-FBEC-72DE708F6C10}"/>
              </a:ext>
            </a:extLst>
          </p:cNvPr>
          <p:cNvSpPr/>
          <p:nvPr/>
        </p:nvSpPr>
        <p:spPr>
          <a:xfrm>
            <a:off x="2435308" y="332716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PD00000</a:t>
            </a:r>
            <a:endParaRPr lang="ko-KR" altLang="en-US" sz="900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8E466EF-DE08-C2AD-A10D-2BBC5EC70320}"/>
              </a:ext>
            </a:extLst>
          </p:cNvPr>
          <p:cNvSpPr/>
          <p:nvPr/>
        </p:nvSpPr>
        <p:spPr>
          <a:xfrm>
            <a:off x="3114043" y="334575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상품명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10D7CFC-4180-62E0-88C9-B415D62DF1DB}"/>
              </a:ext>
            </a:extLst>
          </p:cNvPr>
          <p:cNvSpPr/>
          <p:nvPr/>
        </p:nvSpPr>
        <p:spPr>
          <a:xfrm>
            <a:off x="3630375" y="332627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기기</a:t>
            </a:r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E36D718-F6D4-A44F-26DA-13DE53C1FEC6}"/>
              </a:ext>
            </a:extLst>
          </p:cNvPr>
          <p:cNvSpPr/>
          <p:nvPr/>
        </p:nvSpPr>
        <p:spPr>
          <a:xfrm>
            <a:off x="4889774" y="332627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00,000</a:t>
            </a:r>
            <a:endParaRPr lang="ko-KR" altLang="en-US" sz="900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38ECACB-122C-9F3F-7981-57D8F125C2B8}"/>
              </a:ext>
            </a:extLst>
          </p:cNvPr>
          <p:cNvSpPr/>
          <p:nvPr/>
        </p:nvSpPr>
        <p:spPr>
          <a:xfrm>
            <a:off x="2435308" y="350289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PD00000</a:t>
            </a:r>
            <a:endParaRPr lang="ko-KR" altLang="en-US" sz="900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3989FFC-5DF6-51BD-A46B-E5FFBBB633B7}"/>
              </a:ext>
            </a:extLst>
          </p:cNvPr>
          <p:cNvSpPr/>
          <p:nvPr/>
        </p:nvSpPr>
        <p:spPr>
          <a:xfrm>
            <a:off x="3114043" y="352147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상품명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48761BD-748C-D079-2FE0-7515FB282857}"/>
              </a:ext>
            </a:extLst>
          </p:cNvPr>
          <p:cNvSpPr/>
          <p:nvPr/>
        </p:nvSpPr>
        <p:spPr>
          <a:xfrm>
            <a:off x="3630375" y="350200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기기</a:t>
            </a:r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1D6CC517-3256-A8B7-564A-C228E490CDBA}"/>
              </a:ext>
            </a:extLst>
          </p:cNvPr>
          <p:cNvSpPr/>
          <p:nvPr/>
        </p:nvSpPr>
        <p:spPr>
          <a:xfrm>
            <a:off x="4889774" y="350200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00,000</a:t>
            </a:r>
            <a:endParaRPr lang="ko-KR" altLang="en-US" sz="900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8777996-0138-A765-5F3D-E30CE493629C}"/>
              </a:ext>
            </a:extLst>
          </p:cNvPr>
          <p:cNvSpPr/>
          <p:nvPr/>
        </p:nvSpPr>
        <p:spPr>
          <a:xfrm>
            <a:off x="2435308" y="367943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PD00000</a:t>
            </a:r>
            <a:endParaRPr lang="ko-KR" altLang="en-US" sz="900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1A93B4B-872D-F016-F1D1-48BC4B6C3506}"/>
              </a:ext>
            </a:extLst>
          </p:cNvPr>
          <p:cNvSpPr/>
          <p:nvPr/>
        </p:nvSpPr>
        <p:spPr>
          <a:xfrm>
            <a:off x="3114043" y="369802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상품명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2EE73A29-E72D-DCE8-C1A1-3E8FF7555226}"/>
              </a:ext>
            </a:extLst>
          </p:cNvPr>
          <p:cNvSpPr/>
          <p:nvPr/>
        </p:nvSpPr>
        <p:spPr>
          <a:xfrm>
            <a:off x="3630375" y="367854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기기</a:t>
            </a:r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497A24A-5FF9-A7C1-31ED-187697017435}"/>
              </a:ext>
            </a:extLst>
          </p:cNvPr>
          <p:cNvSpPr/>
          <p:nvPr/>
        </p:nvSpPr>
        <p:spPr>
          <a:xfrm>
            <a:off x="4889774" y="367854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00,000</a:t>
            </a:r>
            <a:endParaRPr lang="ko-KR" altLang="en-US" sz="900" dirty="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EF11876-C984-1049-0342-38B41FD16C64}"/>
              </a:ext>
            </a:extLst>
          </p:cNvPr>
          <p:cNvSpPr/>
          <p:nvPr/>
        </p:nvSpPr>
        <p:spPr>
          <a:xfrm>
            <a:off x="2435308" y="385313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PD00000</a:t>
            </a:r>
            <a:endParaRPr lang="ko-KR" altLang="en-US" sz="900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3D3B7C47-E768-B6FB-E14C-CE9B6704F73A}"/>
              </a:ext>
            </a:extLst>
          </p:cNvPr>
          <p:cNvSpPr/>
          <p:nvPr/>
        </p:nvSpPr>
        <p:spPr>
          <a:xfrm>
            <a:off x="3114043" y="387171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상품명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3C9BCF87-2646-B97C-7D91-6A06E1888C8F}"/>
              </a:ext>
            </a:extLst>
          </p:cNvPr>
          <p:cNvSpPr/>
          <p:nvPr/>
        </p:nvSpPr>
        <p:spPr>
          <a:xfrm>
            <a:off x="3630375" y="385224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기기</a:t>
            </a:r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9C87E636-E56E-5832-A34F-D1F05ED649A2}"/>
              </a:ext>
            </a:extLst>
          </p:cNvPr>
          <p:cNvSpPr/>
          <p:nvPr/>
        </p:nvSpPr>
        <p:spPr>
          <a:xfrm>
            <a:off x="4889774" y="385224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00,000</a:t>
            </a:r>
            <a:endParaRPr lang="ko-KR" altLang="en-US" sz="900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FF4D1FF-2CA8-A38D-0747-E4D96E594230}"/>
              </a:ext>
            </a:extLst>
          </p:cNvPr>
          <p:cNvSpPr/>
          <p:nvPr/>
        </p:nvSpPr>
        <p:spPr>
          <a:xfrm>
            <a:off x="2435308" y="402967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PD00000</a:t>
            </a:r>
            <a:endParaRPr lang="ko-KR" altLang="en-US" sz="900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FF45CDB7-7917-2657-EA2D-70315DAEE06A}"/>
              </a:ext>
            </a:extLst>
          </p:cNvPr>
          <p:cNvSpPr/>
          <p:nvPr/>
        </p:nvSpPr>
        <p:spPr>
          <a:xfrm>
            <a:off x="3114043" y="404826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상품명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5CF8AAA0-BBA7-6125-FA3D-135A0B8482FA}"/>
              </a:ext>
            </a:extLst>
          </p:cNvPr>
          <p:cNvSpPr/>
          <p:nvPr/>
        </p:nvSpPr>
        <p:spPr>
          <a:xfrm>
            <a:off x="3630375" y="402878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기기</a:t>
            </a:r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E3D7FC5D-57CE-74C1-9580-5936B149953C}"/>
              </a:ext>
            </a:extLst>
          </p:cNvPr>
          <p:cNvSpPr/>
          <p:nvPr/>
        </p:nvSpPr>
        <p:spPr>
          <a:xfrm>
            <a:off x="4889774" y="402878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00,000</a:t>
            </a:r>
            <a:endParaRPr lang="ko-KR" altLang="en-US" sz="900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88BFDBFB-49A5-13AF-5EF2-1975793658D8}"/>
              </a:ext>
            </a:extLst>
          </p:cNvPr>
          <p:cNvSpPr/>
          <p:nvPr/>
        </p:nvSpPr>
        <p:spPr>
          <a:xfrm>
            <a:off x="2435308" y="420337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PD00000</a:t>
            </a:r>
            <a:endParaRPr lang="ko-KR" altLang="en-US" sz="900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FCA420E0-83C9-8037-C0ED-3B19C01DDA96}"/>
              </a:ext>
            </a:extLst>
          </p:cNvPr>
          <p:cNvSpPr/>
          <p:nvPr/>
        </p:nvSpPr>
        <p:spPr>
          <a:xfrm>
            <a:off x="3114043" y="422195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상품명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B20CA07C-F2C7-83F8-86ED-1269F4ECE88C}"/>
              </a:ext>
            </a:extLst>
          </p:cNvPr>
          <p:cNvSpPr/>
          <p:nvPr/>
        </p:nvSpPr>
        <p:spPr>
          <a:xfrm>
            <a:off x="3630375" y="420248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기기</a:t>
            </a:r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EF2A57EA-8DA7-0E8C-7206-FC503BB4CBF3}"/>
              </a:ext>
            </a:extLst>
          </p:cNvPr>
          <p:cNvSpPr/>
          <p:nvPr/>
        </p:nvSpPr>
        <p:spPr>
          <a:xfrm>
            <a:off x="4889774" y="420248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00,000</a:t>
            </a:r>
            <a:endParaRPr lang="ko-KR" altLang="en-US" sz="900" dirty="0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B215B0F4-979E-B40A-4F79-C434AFD73E38}"/>
              </a:ext>
            </a:extLst>
          </p:cNvPr>
          <p:cNvSpPr/>
          <p:nvPr/>
        </p:nvSpPr>
        <p:spPr>
          <a:xfrm>
            <a:off x="2435308" y="437991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PD00000</a:t>
            </a:r>
            <a:endParaRPr lang="ko-KR" altLang="en-US" sz="900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6C3F8981-210C-7881-BBFE-5CCFEE056750}"/>
              </a:ext>
            </a:extLst>
          </p:cNvPr>
          <p:cNvSpPr/>
          <p:nvPr/>
        </p:nvSpPr>
        <p:spPr>
          <a:xfrm>
            <a:off x="3114043" y="439850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상품명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03E9045-F57B-A78D-BA40-CEC07B826B29}"/>
              </a:ext>
            </a:extLst>
          </p:cNvPr>
          <p:cNvSpPr/>
          <p:nvPr/>
        </p:nvSpPr>
        <p:spPr>
          <a:xfrm>
            <a:off x="3630375" y="437902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기기</a:t>
            </a:r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20F91811-06C8-E75E-3760-6F28E0A3953D}"/>
              </a:ext>
            </a:extLst>
          </p:cNvPr>
          <p:cNvSpPr/>
          <p:nvPr/>
        </p:nvSpPr>
        <p:spPr>
          <a:xfrm>
            <a:off x="4889774" y="437902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00,000</a:t>
            </a:r>
            <a:endParaRPr lang="ko-KR" altLang="en-US" sz="900" dirty="0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116A202E-CB00-9A88-E84C-6EEBD059AFC5}"/>
              </a:ext>
            </a:extLst>
          </p:cNvPr>
          <p:cNvSpPr/>
          <p:nvPr/>
        </p:nvSpPr>
        <p:spPr>
          <a:xfrm>
            <a:off x="2435308" y="455361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PD00000</a:t>
            </a:r>
            <a:endParaRPr lang="ko-KR" altLang="en-US" sz="900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E2C4BCC5-5AB3-A194-5342-6BBFD3524AB7}"/>
              </a:ext>
            </a:extLst>
          </p:cNvPr>
          <p:cNvSpPr/>
          <p:nvPr/>
        </p:nvSpPr>
        <p:spPr>
          <a:xfrm>
            <a:off x="3114043" y="457219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상품명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7BC91772-2D21-4017-215A-0B9825EDB5B0}"/>
              </a:ext>
            </a:extLst>
          </p:cNvPr>
          <p:cNvSpPr/>
          <p:nvPr/>
        </p:nvSpPr>
        <p:spPr>
          <a:xfrm>
            <a:off x="3630375" y="455272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기기</a:t>
            </a:r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E434FD83-017C-DF7E-649D-A848C25DC62E}"/>
              </a:ext>
            </a:extLst>
          </p:cNvPr>
          <p:cNvSpPr/>
          <p:nvPr/>
        </p:nvSpPr>
        <p:spPr>
          <a:xfrm>
            <a:off x="4889774" y="455272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00,000</a:t>
            </a:r>
            <a:endParaRPr lang="ko-KR" altLang="en-US" sz="900" dirty="0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AA1CF64C-196C-7CAA-DD59-8C8C0B876A98}"/>
              </a:ext>
            </a:extLst>
          </p:cNvPr>
          <p:cNvSpPr/>
          <p:nvPr/>
        </p:nvSpPr>
        <p:spPr>
          <a:xfrm>
            <a:off x="2435308" y="473015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PD00000</a:t>
            </a:r>
            <a:endParaRPr lang="ko-KR" altLang="en-US" sz="900" dirty="0"/>
          </a:p>
        </p:txBody>
      </p:sp>
      <p:sp>
        <p:nvSpPr>
          <p:cNvPr id="1024" name="사각형: 둥근 모서리 1023">
            <a:extLst>
              <a:ext uri="{FF2B5EF4-FFF2-40B4-BE49-F238E27FC236}">
                <a16:creationId xmlns:a16="http://schemas.microsoft.com/office/drawing/2014/main" id="{23B22B75-C999-E249-0030-70F69EF613DC}"/>
              </a:ext>
            </a:extLst>
          </p:cNvPr>
          <p:cNvSpPr/>
          <p:nvPr/>
        </p:nvSpPr>
        <p:spPr>
          <a:xfrm>
            <a:off x="3114043" y="474874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상품명</a:t>
            </a:r>
          </a:p>
        </p:txBody>
      </p:sp>
      <p:sp>
        <p:nvSpPr>
          <p:cNvPr id="1025" name="사각형: 둥근 모서리 1024">
            <a:extLst>
              <a:ext uri="{FF2B5EF4-FFF2-40B4-BE49-F238E27FC236}">
                <a16:creationId xmlns:a16="http://schemas.microsoft.com/office/drawing/2014/main" id="{59642BB7-53DE-B64A-42A3-B8238C1C221E}"/>
              </a:ext>
            </a:extLst>
          </p:cNvPr>
          <p:cNvSpPr/>
          <p:nvPr/>
        </p:nvSpPr>
        <p:spPr>
          <a:xfrm>
            <a:off x="3630375" y="472926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기기</a:t>
            </a:r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026" name="사각형: 둥근 모서리 1025">
            <a:extLst>
              <a:ext uri="{FF2B5EF4-FFF2-40B4-BE49-F238E27FC236}">
                <a16:creationId xmlns:a16="http://schemas.microsoft.com/office/drawing/2014/main" id="{3310E883-A3D7-90B0-BB36-88E0ECA7DD75}"/>
              </a:ext>
            </a:extLst>
          </p:cNvPr>
          <p:cNvSpPr/>
          <p:nvPr/>
        </p:nvSpPr>
        <p:spPr>
          <a:xfrm>
            <a:off x="4889774" y="472926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00,000</a:t>
            </a:r>
            <a:endParaRPr lang="ko-KR" altLang="en-US" sz="900" dirty="0"/>
          </a:p>
        </p:txBody>
      </p:sp>
      <p:sp>
        <p:nvSpPr>
          <p:cNvPr id="1027" name="사각형: 둥근 모서리 1026">
            <a:extLst>
              <a:ext uri="{FF2B5EF4-FFF2-40B4-BE49-F238E27FC236}">
                <a16:creationId xmlns:a16="http://schemas.microsoft.com/office/drawing/2014/main" id="{CC592042-86E6-0788-AEE8-0217D627F1C2}"/>
              </a:ext>
            </a:extLst>
          </p:cNvPr>
          <p:cNvSpPr/>
          <p:nvPr/>
        </p:nvSpPr>
        <p:spPr>
          <a:xfrm>
            <a:off x="2435308" y="490233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PD00000</a:t>
            </a:r>
            <a:endParaRPr lang="ko-KR" altLang="en-US" sz="900" dirty="0"/>
          </a:p>
        </p:txBody>
      </p:sp>
      <p:sp>
        <p:nvSpPr>
          <p:cNvPr id="1028" name="사각형: 둥근 모서리 1027">
            <a:extLst>
              <a:ext uri="{FF2B5EF4-FFF2-40B4-BE49-F238E27FC236}">
                <a16:creationId xmlns:a16="http://schemas.microsoft.com/office/drawing/2014/main" id="{F9110866-1EEF-002B-0CBC-EFEA939EBE55}"/>
              </a:ext>
            </a:extLst>
          </p:cNvPr>
          <p:cNvSpPr/>
          <p:nvPr/>
        </p:nvSpPr>
        <p:spPr>
          <a:xfrm>
            <a:off x="3114043" y="492092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상품명</a:t>
            </a:r>
          </a:p>
        </p:txBody>
      </p:sp>
      <p:sp>
        <p:nvSpPr>
          <p:cNvPr id="1029" name="사각형: 둥근 모서리 1028">
            <a:extLst>
              <a:ext uri="{FF2B5EF4-FFF2-40B4-BE49-F238E27FC236}">
                <a16:creationId xmlns:a16="http://schemas.microsoft.com/office/drawing/2014/main" id="{19012B0F-97C1-0784-2560-53661125E475}"/>
              </a:ext>
            </a:extLst>
          </p:cNvPr>
          <p:cNvSpPr/>
          <p:nvPr/>
        </p:nvSpPr>
        <p:spPr>
          <a:xfrm>
            <a:off x="3630375" y="490144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기기</a:t>
            </a:r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030" name="사각형: 둥근 모서리 1029">
            <a:extLst>
              <a:ext uri="{FF2B5EF4-FFF2-40B4-BE49-F238E27FC236}">
                <a16:creationId xmlns:a16="http://schemas.microsoft.com/office/drawing/2014/main" id="{873D6D04-B265-8A0D-3EA2-B110862487E3}"/>
              </a:ext>
            </a:extLst>
          </p:cNvPr>
          <p:cNvSpPr/>
          <p:nvPr/>
        </p:nvSpPr>
        <p:spPr>
          <a:xfrm>
            <a:off x="4889774" y="490144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00,000</a:t>
            </a:r>
            <a:endParaRPr lang="ko-KR" altLang="en-US" sz="900" dirty="0"/>
          </a:p>
        </p:txBody>
      </p:sp>
      <p:sp>
        <p:nvSpPr>
          <p:cNvPr id="1031" name="사각형: 둥근 모서리 1030">
            <a:extLst>
              <a:ext uri="{FF2B5EF4-FFF2-40B4-BE49-F238E27FC236}">
                <a16:creationId xmlns:a16="http://schemas.microsoft.com/office/drawing/2014/main" id="{099B648B-DED0-23F1-380A-B381D480BD9B}"/>
              </a:ext>
            </a:extLst>
          </p:cNvPr>
          <p:cNvSpPr/>
          <p:nvPr/>
        </p:nvSpPr>
        <p:spPr>
          <a:xfrm>
            <a:off x="2435308" y="507888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PD00000</a:t>
            </a:r>
            <a:endParaRPr lang="ko-KR" altLang="en-US" sz="900" dirty="0"/>
          </a:p>
        </p:txBody>
      </p:sp>
      <p:sp>
        <p:nvSpPr>
          <p:cNvPr id="1032" name="사각형: 둥근 모서리 1031">
            <a:extLst>
              <a:ext uri="{FF2B5EF4-FFF2-40B4-BE49-F238E27FC236}">
                <a16:creationId xmlns:a16="http://schemas.microsoft.com/office/drawing/2014/main" id="{8D33E927-417F-BD1E-ADE6-0CB00FF3CD9B}"/>
              </a:ext>
            </a:extLst>
          </p:cNvPr>
          <p:cNvSpPr/>
          <p:nvPr/>
        </p:nvSpPr>
        <p:spPr>
          <a:xfrm>
            <a:off x="3114043" y="509746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상품명</a:t>
            </a:r>
          </a:p>
        </p:txBody>
      </p:sp>
      <p:sp>
        <p:nvSpPr>
          <p:cNvPr id="1033" name="사각형: 둥근 모서리 1032">
            <a:extLst>
              <a:ext uri="{FF2B5EF4-FFF2-40B4-BE49-F238E27FC236}">
                <a16:creationId xmlns:a16="http://schemas.microsoft.com/office/drawing/2014/main" id="{F88F62E7-476C-4BEA-8CC8-72FD881B8179}"/>
              </a:ext>
            </a:extLst>
          </p:cNvPr>
          <p:cNvSpPr/>
          <p:nvPr/>
        </p:nvSpPr>
        <p:spPr>
          <a:xfrm>
            <a:off x="3630375" y="507799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기기</a:t>
            </a:r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1034" name="사각형: 둥근 모서리 1033">
            <a:extLst>
              <a:ext uri="{FF2B5EF4-FFF2-40B4-BE49-F238E27FC236}">
                <a16:creationId xmlns:a16="http://schemas.microsoft.com/office/drawing/2014/main" id="{47FDC171-3228-AB8A-C1BF-CB75C127CDFF}"/>
              </a:ext>
            </a:extLst>
          </p:cNvPr>
          <p:cNvSpPr/>
          <p:nvPr/>
        </p:nvSpPr>
        <p:spPr>
          <a:xfrm>
            <a:off x="4889774" y="507799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00,000</a:t>
            </a:r>
            <a:endParaRPr lang="ko-KR" altLang="en-US" sz="900" dirty="0"/>
          </a:p>
        </p:txBody>
      </p:sp>
      <p:sp>
        <p:nvSpPr>
          <p:cNvPr id="1035" name="사각형: 둥근 모서리 1034">
            <a:extLst>
              <a:ext uri="{FF2B5EF4-FFF2-40B4-BE49-F238E27FC236}">
                <a16:creationId xmlns:a16="http://schemas.microsoft.com/office/drawing/2014/main" id="{E8C7A519-7D63-6326-AF82-45580359A4B1}"/>
              </a:ext>
            </a:extLst>
          </p:cNvPr>
          <p:cNvSpPr/>
          <p:nvPr/>
        </p:nvSpPr>
        <p:spPr>
          <a:xfrm>
            <a:off x="7581086" y="2950365"/>
            <a:ext cx="750875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상품 수정</a:t>
            </a:r>
          </a:p>
        </p:txBody>
      </p:sp>
      <p:sp>
        <p:nvSpPr>
          <p:cNvPr id="1036" name="사각형: 둥근 모서리 1035">
            <a:extLst>
              <a:ext uri="{FF2B5EF4-FFF2-40B4-BE49-F238E27FC236}">
                <a16:creationId xmlns:a16="http://schemas.microsoft.com/office/drawing/2014/main" id="{8852D82D-6FF8-701D-82B7-39EFBA9DB7E5}"/>
              </a:ext>
            </a:extLst>
          </p:cNvPr>
          <p:cNvSpPr/>
          <p:nvPr/>
        </p:nvSpPr>
        <p:spPr>
          <a:xfrm>
            <a:off x="7581086" y="3123393"/>
            <a:ext cx="750875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상품 수정</a:t>
            </a:r>
          </a:p>
        </p:txBody>
      </p:sp>
      <p:sp>
        <p:nvSpPr>
          <p:cNvPr id="1037" name="사각형: 둥근 모서리 1036">
            <a:extLst>
              <a:ext uri="{FF2B5EF4-FFF2-40B4-BE49-F238E27FC236}">
                <a16:creationId xmlns:a16="http://schemas.microsoft.com/office/drawing/2014/main" id="{3C1DDD59-1AA5-596E-1CF8-D801F192DEE3}"/>
              </a:ext>
            </a:extLst>
          </p:cNvPr>
          <p:cNvSpPr/>
          <p:nvPr/>
        </p:nvSpPr>
        <p:spPr>
          <a:xfrm>
            <a:off x="7581086" y="3298427"/>
            <a:ext cx="750875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상품 수정</a:t>
            </a:r>
          </a:p>
        </p:txBody>
      </p:sp>
      <p:sp>
        <p:nvSpPr>
          <p:cNvPr id="1038" name="사각형: 둥근 모서리 1037">
            <a:extLst>
              <a:ext uri="{FF2B5EF4-FFF2-40B4-BE49-F238E27FC236}">
                <a16:creationId xmlns:a16="http://schemas.microsoft.com/office/drawing/2014/main" id="{0D83C742-1027-A156-74F4-73CF1DCEFF2B}"/>
              </a:ext>
            </a:extLst>
          </p:cNvPr>
          <p:cNvSpPr/>
          <p:nvPr/>
        </p:nvSpPr>
        <p:spPr>
          <a:xfrm>
            <a:off x="7581086" y="3471455"/>
            <a:ext cx="750875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상품 수정</a:t>
            </a:r>
          </a:p>
        </p:txBody>
      </p:sp>
      <p:sp>
        <p:nvSpPr>
          <p:cNvPr id="1039" name="사각형: 둥근 모서리 1038">
            <a:extLst>
              <a:ext uri="{FF2B5EF4-FFF2-40B4-BE49-F238E27FC236}">
                <a16:creationId xmlns:a16="http://schemas.microsoft.com/office/drawing/2014/main" id="{7B70BC39-6869-7634-3F44-35B5C777F0D7}"/>
              </a:ext>
            </a:extLst>
          </p:cNvPr>
          <p:cNvSpPr/>
          <p:nvPr/>
        </p:nvSpPr>
        <p:spPr>
          <a:xfrm>
            <a:off x="7581086" y="3648787"/>
            <a:ext cx="750875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상품 수정</a:t>
            </a:r>
          </a:p>
        </p:txBody>
      </p:sp>
      <p:sp>
        <p:nvSpPr>
          <p:cNvPr id="1040" name="사각형: 둥근 모서리 1039">
            <a:extLst>
              <a:ext uri="{FF2B5EF4-FFF2-40B4-BE49-F238E27FC236}">
                <a16:creationId xmlns:a16="http://schemas.microsoft.com/office/drawing/2014/main" id="{843853C1-EDE0-AF88-18B8-6A21855BD3F0}"/>
              </a:ext>
            </a:extLst>
          </p:cNvPr>
          <p:cNvSpPr/>
          <p:nvPr/>
        </p:nvSpPr>
        <p:spPr>
          <a:xfrm>
            <a:off x="7581086" y="3821815"/>
            <a:ext cx="750875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상품 수정</a:t>
            </a:r>
          </a:p>
        </p:txBody>
      </p:sp>
      <p:sp>
        <p:nvSpPr>
          <p:cNvPr id="1041" name="사각형: 둥근 모서리 1040">
            <a:extLst>
              <a:ext uri="{FF2B5EF4-FFF2-40B4-BE49-F238E27FC236}">
                <a16:creationId xmlns:a16="http://schemas.microsoft.com/office/drawing/2014/main" id="{B4A7BAEF-00AD-59DA-7380-C636E06B8E3B}"/>
              </a:ext>
            </a:extLst>
          </p:cNvPr>
          <p:cNvSpPr/>
          <p:nvPr/>
        </p:nvSpPr>
        <p:spPr>
          <a:xfrm>
            <a:off x="7581086" y="3997880"/>
            <a:ext cx="750875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상품 수정</a:t>
            </a:r>
          </a:p>
        </p:txBody>
      </p:sp>
      <p:sp>
        <p:nvSpPr>
          <p:cNvPr id="1042" name="사각형: 둥근 모서리 1041">
            <a:extLst>
              <a:ext uri="{FF2B5EF4-FFF2-40B4-BE49-F238E27FC236}">
                <a16:creationId xmlns:a16="http://schemas.microsoft.com/office/drawing/2014/main" id="{E2AEA459-6492-A5F2-5E89-4B2B6FE77C30}"/>
              </a:ext>
            </a:extLst>
          </p:cNvPr>
          <p:cNvSpPr/>
          <p:nvPr/>
        </p:nvSpPr>
        <p:spPr>
          <a:xfrm>
            <a:off x="7581086" y="4170908"/>
            <a:ext cx="750875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상품 수정</a:t>
            </a:r>
          </a:p>
        </p:txBody>
      </p:sp>
      <p:sp>
        <p:nvSpPr>
          <p:cNvPr id="1043" name="사각형: 둥근 모서리 1042">
            <a:extLst>
              <a:ext uri="{FF2B5EF4-FFF2-40B4-BE49-F238E27FC236}">
                <a16:creationId xmlns:a16="http://schemas.microsoft.com/office/drawing/2014/main" id="{900752DC-7AF9-3B02-8478-B842F2687E09}"/>
              </a:ext>
            </a:extLst>
          </p:cNvPr>
          <p:cNvSpPr/>
          <p:nvPr/>
        </p:nvSpPr>
        <p:spPr>
          <a:xfrm>
            <a:off x="7581086" y="4351388"/>
            <a:ext cx="750875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상품 수정</a:t>
            </a:r>
          </a:p>
        </p:txBody>
      </p:sp>
      <p:sp>
        <p:nvSpPr>
          <p:cNvPr id="1044" name="사각형: 둥근 모서리 1043">
            <a:extLst>
              <a:ext uri="{FF2B5EF4-FFF2-40B4-BE49-F238E27FC236}">
                <a16:creationId xmlns:a16="http://schemas.microsoft.com/office/drawing/2014/main" id="{E775B329-FE80-64AB-9BD6-26694FFB4833}"/>
              </a:ext>
            </a:extLst>
          </p:cNvPr>
          <p:cNvSpPr/>
          <p:nvPr/>
        </p:nvSpPr>
        <p:spPr>
          <a:xfrm>
            <a:off x="7581086" y="4524416"/>
            <a:ext cx="750875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상품 수정</a:t>
            </a:r>
          </a:p>
        </p:txBody>
      </p:sp>
      <p:sp>
        <p:nvSpPr>
          <p:cNvPr id="1045" name="사각형: 둥근 모서리 1044">
            <a:extLst>
              <a:ext uri="{FF2B5EF4-FFF2-40B4-BE49-F238E27FC236}">
                <a16:creationId xmlns:a16="http://schemas.microsoft.com/office/drawing/2014/main" id="{6AC2B311-5CE3-D216-2856-17C16C3DA774}"/>
              </a:ext>
            </a:extLst>
          </p:cNvPr>
          <p:cNvSpPr/>
          <p:nvPr/>
        </p:nvSpPr>
        <p:spPr>
          <a:xfrm>
            <a:off x="7581086" y="4717088"/>
            <a:ext cx="750875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상품 수정</a:t>
            </a:r>
          </a:p>
        </p:txBody>
      </p:sp>
      <p:sp>
        <p:nvSpPr>
          <p:cNvPr id="1047" name="사각형: 둥근 모서리 1046">
            <a:extLst>
              <a:ext uri="{FF2B5EF4-FFF2-40B4-BE49-F238E27FC236}">
                <a16:creationId xmlns:a16="http://schemas.microsoft.com/office/drawing/2014/main" id="{4EDB4016-9297-C4E1-52A7-ECA4FBC9D8CD}"/>
              </a:ext>
            </a:extLst>
          </p:cNvPr>
          <p:cNvSpPr/>
          <p:nvPr/>
        </p:nvSpPr>
        <p:spPr>
          <a:xfrm>
            <a:off x="7581086" y="4890116"/>
            <a:ext cx="750875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상품 수정</a:t>
            </a:r>
          </a:p>
        </p:txBody>
      </p:sp>
      <p:sp>
        <p:nvSpPr>
          <p:cNvPr id="1048" name="사각형: 둥근 모서리 1047">
            <a:extLst>
              <a:ext uri="{FF2B5EF4-FFF2-40B4-BE49-F238E27FC236}">
                <a16:creationId xmlns:a16="http://schemas.microsoft.com/office/drawing/2014/main" id="{8E32E722-108B-B219-AF57-B03E99264055}"/>
              </a:ext>
            </a:extLst>
          </p:cNvPr>
          <p:cNvSpPr/>
          <p:nvPr/>
        </p:nvSpPr>
        <p:spPr>
          <a:xfrm>
            <a:off x="7581086" y="5078882"/>
            <a:ext cx="750875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상품 수정</a:t>
            </a:r>
          </a:p>
        </p:txBody>
      </p:sp>
      <p:sp>
        <p:nvSpPr>
          <p:cNvPr id="1050" name="사각형: 둥근 모서리 1049">
            <a:extLst>
              <a:ext uri="{FF2B5EF4-FFF2-40B4-BE49-F238E27FC236}">
                <a16:creationId xmlns:a16="http://schemas.microsoft.com/office/drawing/2014/main" id="{4F995874-1834-AB42-B281-D4C1E978D1FE}"/>
              </a:ext>
            </a:extLst>
          </p:cNvPr>
          <p:cNvSpPr/>
          <p:nvPr/>
        </p:nvSpPr>
        <p:spPr>
          <a:xfrm>
            <a:off x="4249691" y="2953953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카테고리</a:t>
            </a:r>
          </a:p>
        </p:txBody>
      </p:sp>
      <p:sp>
        <p:nvSpPr>
          <p:cNvPr id="1051" name="사각형: 둥근 모서리 1050">
            <a:extLst>
              <a:ext uri="{FF2B5EF4-FFF2-40B4-BE49-F238E27FC236}">
                <a16:creationId xmlns:a16="http://schemas.microsoft.com/office/drawing/2014/main" id="{95F54771-7E33-9D22-E6FC-676A88DC5E07}"/>
              </a:ext>
            </a:extLst>
          </p:cNvPr>
          <p:cNvSpPr/>
          <p:nvPr/>
        </p:nvSpPr>
        <p:spPr>
          <a:xfrm>
            <a:off x="4249691" y="314972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카테고리</a:t>
            </a:r>
          </a:p>
        </p:txBody>
      </p:sp>
      <p:sp>
        <p:nvSpPr>
          <p:cNvPr id="1052" name="사각형: 둥근 모서리 1051">
            <a:extLst>
              <a:ext uri="{FF2B5EF4-FFF2-40B4-BE49-F238E27FC236}">
                <a16:creationId xmlns:a16="http://schemas.microsoft.com/office/drawing/2014/main" id="{73F11406-DBBB-C8A4-F925-D7F09846516F}"/>
              </a:ext>
            </a:extLst>
          </p:cNvPr>
          <p:cNvSpPr/>
          <p:nvPr/>
        </p:nvSpPr>
        <p:spPr>
          <a:xfrm>
            <a:off x="4249691" y="332627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카테고리</a:t>
            </a:r>
          </a:p>
        </p:txBody>
      </p:sp>
      <p:sp>
        <p:nvSpPr>
          <p:cNvPr id="1053" name="사각형: 둥근 모서리 1052">
            <a:extLst>
              <a:ext uri="{FF2B5EF4-FFF2-40B4-BE49-F238E27FC236}">
                <a16:creationId xmlns:a16="http://schemas.microsoft.com/office/drawing/2014/main" id="{808B4C95-7627-AF99-4FA9-41E6C12E4232}"/>
              </a:ext>
            </a:extLst>
          </p:cNvPr>
          <p:cNvSpPr/>
          <p:nvPr/>
        </p:nvSpPr>
        <p:spPr>
          <a:xfrm>
            <a:off x="4249691" y="350200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카테고리</a:t>
            </a:r>
          </a:p>
        </p:txBody>
      </p:sp>
      <p:sp>
        <p:nvSpPr>
          <p:cNvPr id="1054" name="사각형: 둥근 모서리 1053">
            <a:extLst>
              <a:ext uri="{FF2B5EF4-FFF2-40B4-BE49-F238E27FC236}">
                <a16:creationId xmlns:a16="http://schemas.microsoft.com/office/drawing/2014/main" id="{E72DD6BC-7B7E-DF7F-F61E-F0B058909FD3}"/>
              </a:ext>
            </a:extLst>
          </p:cNvPr>
          <p:cNvSpPr/>
          <p:nvPr/>
        </p:nvSpPr>
        <p:spPr>
          <a:xfrm>
            <a:off x="4249691" y="367854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카테고리</a:t>
            </a:r>
          </a:p>
        </p:txBody>
      </p:sp>
      <p:sp>
        <p:nvSpPr>
          <p:cNvPr id="1055" name="사각형: 둥근 모서리 1054">
            <a:extLst>
              <a:ext uri="{FF2B5EF4-FFF2-40B4-BE49-F238E27FC236}">
                <a16:creationId xmlns:a16="http://schemas.microsoft.com/office/drawing/2014/main" id="{F27298BC-9FDD-1B9C-A62F-1A5F917FDB51}"/>
              </a:ext>
            </a:extLst>
          </p:cNvPr>
          <p:cNvSpPr/>
          <p:nvPr/>
        </p:nvSpPr>
        <p:spPr>
          <a:xfrm>
            <a:off x="4249691" y="385224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카테고리</a:t>
            </a:r>
          </a:p>
        </p:txBody>
      </p:sp>
      <p:sp>
        <p:nvSpPr>
          <p:cNvPr id="1056" name="사각형: 둥근 모서리 1055">
            <a:extLst>
              <a:ext uri="{FF2B5EF4-FFF2-40B4-BE49-F238E27FC236}">
                <a16:creationId xmlns:a16="http://schemas.microsoft.com/office/drawing/2014/main" id="{30DE134D-5D94-5C2D-53C7-4F68F7FE1216}"/>
              </a:ext>
            </a:extLst>
          </p:cNvPr>
          <p:cNvSpPr/>
          <p:nvPr/>
        </p:nvSpPr>
        <p:spPr>
          <a:xfrm>
            <a:off x="4249691" y="402878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카테고리</a:t>
            </a:r>
          </a:p>
        </p:txBody>
      </p:sp>
      <p:sp>
        <p:nvSpPr>
          <p:cNvPr id="1057" name="사각형: 둥근 모서리 1056">
            <a:extLst>
              <a:ext uri="{FF2B5EF4-FFF2-40B4-BE49-F238E27FC236}">
                <a16:creationId xmlns:a16="http://schemas.microsoft.com/office/drawing/2014/main" id="{0F44021A-F8E4-064E-8237-99F241052D29}"/>
              </a:ext>
            </a:extLst>
          </p:cNvPr>
          <p:cNvSpPr/>
          <p:nvPr/>
        </p:nvSpPr>
        <p:spPr>
          <a:xfrm>
            <a:off x="4249691" y="420248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카테고리</a:t>
            </a:r>
          </a:p>
        </p:txBody>
      </p:sp>
      <p:sp>
        <p:nvSpPr>
          <p:cNvPr id="1058" name="사각형: 둥근 모서리 1057">
            <a:extLst>
              <a:ext uri="{FF2B5EF4-FFF2-40B4-BE49-F238E27FC236}">
                <a16:creationId xmlns:a16="http://schemas.microsoft.com/office/drawing/2014/main" id="{A0713A61-1865-2328-AAAC-30DCC21C30E1}"/>
              </a:ext>
            </a:extLst>
          </p:cNvPr>
          <p:cNvSpPr/>
          <p:nvPr/>
        </p:nvSpPr>
        <p:spPr>
          <a:xfrm>
            <a:off x="4249691" y="437902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카테고리</a:t>
            </a:r>
          </a:p>
        </p:txBody>
      </p:sp>
      <p:sp>
        <p:nvSpPr>
          <p:cNvPr id="1059" name="사각형: 둥근 모서리 1058">
            <a:extLst>
              <a:ext uri="{FF2B5EF4-FFF2-40B4-BE49-F238E27FC236}">
                <a16:creationId xmlns:a16="http://schemas.microsoft.com/office/drawing/2014/main" id="{A0706CE4-18FD-6C59-C1C8-51D9346C382B}"/>
              </a:ext>
            </a:extLst>
          </p:cNvPr>
          <p:cNvSpPr/>
          <p:nvPr/>
        </p:nvSpPr>
        <p:spPr>
          <a:xfrm>
            <a:off x="4249691" y="455272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카테고리</a:t>
            </a:r>
          </a:p>
        </p:txBody>
      </p:sp>
      <p:sp>
        <p:nvSpPr>
          <p:cNvPr id="1060" name="사각형: 둥근 모서리 1059">
            <a:extLst>
              <a:ext uri="{FF2B5EF4-FFF2-40B4-BE49-F238E27FC236}">
                <a16:creationId xmlns:a16="http://schemas.microsoft.com/office/drawing/2014/main" id="{535368E5-C553-EAA3-1BE8-BA8836872AA0}"/>
              </a:ext>
            </a:extLst>
          </p:cNvPr>
          <p:cNvSpPr/>
          <p:nvPr/>
        </p:nvSpPr>
        <p:spPr>
          <a:xfrm>
            <a:off x="4249691" y="472926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카테고리</a:t>
            </a:r>
          </a:p>
        </p:txBody>
      </p:sp>
      <p:sp>
        <p:nvSpPr>
          <p:cNvPr id="1061" name="사각형: 둥근 모서리 1060">
            <a:extLst>
              <a:ext uri="{FF2B5EF4-FFF2-40B4-BE49-F238E27FC236}">
                <a16:creationId xmlns:a16="http://schemas.microsoft.com/office/drawing/2014/main" id="{DD6440D4-6D78-A43C-0850-DF3255DD3A17}"/>
              </a:ext>
            </a:extLst>
          </p:cNvPr>
          <p:cNvSpPr/>
          <p:nvPr/>
        </p:nvSpPr>
        <p:spPr>
          <a:xfrm>
            <a:off x="4249691" y="490144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카테고리</a:t>
            </a:r>
          </a:p>
        </p:txBody>
      </p:sp>
      <p:sp>
        <p:nvSpPr>
          <p:cNvPr id="1062" name="사각형: 둥근 모서리 1061">
            <a:extLst>
              <a:ext uri="{FF2B5EF4-FFF2-40B4-BE49-F238E27FC236}">
                <a16:creationId xmlns:a16="http://schemas.microsoft.com/office/drawing/2014/main" id="{1CB836C8-9DA6-20EE-3292-C543316A839A}"/>
              </a:ext>
            </a:extLst>
          </p:cNvPr>
          <p:cNvSpPr/>
          <p:nvPr/>
        </p:nvSpPr>
        <p:spPr>
          <a:xfrm>
            <a:off x="4249691" y="507799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카테고리</a:t>
            </a:r>
          </a:p>
        </p:txBody>
      </p:sp>
      <p:sp>
        <p:nvSpPr>
          <p:cNvPr id="1106" name="사각형: 둥근 모서리 1105">
            <a:extLst>
              <a:ext uri="{FF2B5EF4-FFF2-40B4-BE49-F238E27FC236}">
                <a16:creationId xmlns:a16="http://schemas.microsoft.com/office/drawing/2014/main" id="{EB94934A-5A16-5EE0-2DF0-21052AC17CC3}"/>
              </a:ext>
            </a:extLst>
          </p:cNvPr>
          <p:cNvSpPr/>
          <p:nvPr/>
        </p:nvSpPr>
        <p:spPr>
          <a:xfrm>
            <a:off x="2435308" y="5253370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PD00000</a:t>
            </a:r>
            <a:endParaRPr lang="ko-KR" altLang="en-US" sz="900" dirty="0"/>
          </a:p>
        </p:txBody>
      </p:sp>
      <p:sp>
        <p:nvSpPr>
          <p:cNvPr id="1107" name="사각형: 둥근 모서리 1106">
            <a:extLst>
              <a:ext uri="{FF2B5EF4-FFF2-40B4-BE49-F238E27FC236}">
                <a16:creationId xmlns:a16="http://schemas.microsoft.com/office/drawing/2014/main" id="{445EDE57-1E06-BC79-4AE7-8AC824D6F6D0}"/>
              </a:ext>
            </a:extLst>
          </p:cNvPr>
          <p:cNvSpPr/>
          <p:nvPr/>
        </p:nvSpPr>
        <p:spPr>
          <a:xfrm>
            <a:off x="3114043" y="527195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상품명</a:t>
            </a:r>
          </a:p>
        </p:txBody>
      </p:sp>
      <p:sp>
        <p:nvSpPr>
          <p:cNvPr id="1108" name="사각형: 둥근 모서리 1107">
            <a:extLst>
              <a:ext uri="{FF2B5EF4-FFF2-40B4-BE49-F238E27FC236}">
                <a16:creationId xmlns:a16="http://schemas.microsoft.com/office/drawing/2014/main" id="{28D0CC9A-83C2-8DA5-AB08-BAF9549891AA}"/>
              </a:ext>
            </a:extLst>
          </p:cNvPr>
          <p:cNvSpPr/>
          <p:nvPr/>
        </p:nvSpPr>
        <p:spPr>
          <a:xfrm>
            <a:off x="3630375" y="5252480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기기</a:t>
            </a:r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1109" name="사각형: 둥근 모서리 1108">
            <a:extLst>
              <a:ext uri="{FF2B5EF4-FFF2-40B4-BE49-F238E27FC236}">
                <a16:creationId xmlns:a16="http://schemas.microsoft.com/office/drawing/2014/main" id="{95F7513D-90C1-707F-8B28-606B957D3F20}"/>
              </a:ext>
            </a:extLst>
          </p:cNvPr>
          <p:cNvSpPr/>
          <p:nvPr/>
        </p:nvSpPr>
        <p:spPr>
          <a:xfrm>
            <a:off x="4889774" y="5252480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00,000</a:t>
            </a:r>
            <a:endParaRPr lang="ko-KR" altLang="en-US" sz="900" dirty="0"/>
          </a:p>
        </p:txBody>
      </p:sp>
      <p:sp>
        <p:nvSpPr>
          <p:cNvPr id="1110" name="사각형: 둥근 모서리 1109">
            <a:extLst>
              <a:ext uri="{FF2B5EF4-FFF2-40B4-BE49-F238E27FC236}">
                <a16:creationId xmlns:a16="http://schemas.microsoft.com/office/drawing/2014/main" id="{0D5F0BA3-1AC4-894B-302D-414E95D1CC0B}"/>
              </a:ext>
            </a:extLst>
          </p:cNvPr>
          <p:cNvSpPr/>
          <p:nvPr/>
        </p:nvSpPr>
        <p:spPr>
          <a:xfrm>
            <a:off x="2435308" y="542991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PD00000</a:t>
            </a:r>
            <a:endParaRPr lang="ko-KR" altLang="en-US" sz="900" dirty="0"/>
          </a:p>
        </p:txBody>
      </p:sp>
      <p:sp>
        <p:nvSpPr>
          <p:cNvPr id="1111" name="사각형: 둥근 모서리 1110">
            <a:extLst>
              <a:ext uri="{FF2B5EF4-FFF2-40B4-BE49-F238E27FC236}">
                <a16:creationId xmlns:a16="http://schemas.microsoft.com/office/drawing/2014/main" id="{614A3A8C-E635-1709-F2CD-C82B5306E9C3}"/>
              </a:ext>
            </a:extLst>
          </p:cNvPr>
          <p:cNvSpPr/>
          <p:nvPr/>
        </p:nvSpPr>
        <p:spPr>
          <a:xfrm>
            <a:off x="3114043" y="544850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상품명</a:t>
            </a:r>
          </a:p>
        </p:txBody>
      </p:sp>
      <p:sp>
        <p:nvSpPr>
          <p:cNvPr id="1112" name="사각형: 둥근 모서리 1111">
            <a:extLst>
              <a:ext uri="{FF2B5EF4-FFF2-40B4-BE49-F238E27FC236}">
                <a16:creationId xmlns:a16="http://schemas.microsoft.com/office/drawing/2014/main" id="{FACD0D73-4541-5719-C2A6-5AE03666749F}"/>
              </a:ext>
            </a:extLst>
          </p:cNvPr>
          <p:cNvSpPr/>
          <p:nvPr/>
        </p:nvSpPr>
        <p:spPr>
          <a:xfrm>
            <a:off x="3630375" y="542902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기기</a:t>
            </a:r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113" name="사각형: 둥근 모서리 1112">
            <a:extLst>
              <a:ext uri="{FF2B5EF4-FFF2-40B4-BE49-F238E27FC236}">
                <a16:creationId xmlns:a16="http://schemas.microsoft.com/office/drawing/2014/main" id="{465BD5C4-3842-6DB3-C1E9-3A7FF2841B9D}"/>
              </a:ext>
            </a:extLst>
          </p:cNvPr>
          <p:cNvSpPr/>
          <p:nvPr/>
        </p:nvSpPr>
        <p:spPr>
          <a:xfrm>
            <a:off x="4889774" y="542902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00,000</a:t>
            </a:r>
            <a:endParaRPr lang="ko-KR" altLang="en-US" sz="900" dirty="0"/>
          </a:p>
        </p:txBody>
      </p:sp>
      <p:sp>
        <p:nvSpPr>
          <p:cNvPr id="1114" name="사각형: 둥근 모서리 1113">
            <a:extLst>
              <a:ext uri="{FF2B5EF4-FFF2-40B4-BE49-F238E27FC236}">
                <a16:creationId xmlns:a16="http://schemas.microsoft.com/office/drawing/2014/main" id="{BCEE2AE0-75EE-9657-859F-A2CDCA542A1F}"/>
              </a:ext>
            </a:extLst>
          </p:cNvPr>
          <p:cNvSpPr/>
          <p:nvPr/>
        </p:nvSpPr>
        <p:spPr>
          <a:xfrm>
            <a:off x="2435308" y="5603610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PD00000</a:t>
            </a:r>
            <a:endParaRPr lang="ko-KR" altLang="en-US" sz="900" dirty="0"/>
          </a:p>
        </p:txBody>
      </p:sp>
      <p:sp>
        <p:nvSpPr>
          <p:cNvPr id="1115" name="사각형: 둥근 모서리 1114">
            <a:extLst>
              <a:ext uri="{FF2B5EF4-FFF2-40B4-BE49-F238E27FC236}">
                <a16:creationId xmlns:a16="http://schemas.microsoft.com/office/drawing/2014/main" id="{530A02AD-67BB-9AE5-11E9-B491818E519F}"/>
              </a:ext>
            </a:extLst>
          </p:cNvPr>
          <p:cNvSpPr/>
          <p:nvPr/>
        </p:nvSpPr>
        <p:spPr>
          <a:xfrm>
            <a:off x="3114043" y="562219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상품명</a:t>
            </a:r>
          </a:p>
        </p:txBody>
      </p:sp>
      <p:sp>
        <p:nvSpPr>
          <p:cNvPr id="1116" name="사각형: 둥근 모서리 1115">
            <a:extLst>
              <a:ext uri="{FF2B5EF4-FFF2-40B4-BE49-F238E27FC236}">
                <a16:creationId xmlns:a16="http://schemas.microsoft.com/office/drawing/2014/main" id="{8F346447-8DB8-7F89-9E7C-2C1D44FC7603}"/>
              </a:ext>
            </a:extLst>
          </p:cNvPr>
          <p:cNvSpPr/>
          <p:nvPr/>
        </p:nvSpPr>
        <p:spPr>
          <a:xfrm>
            <a:off x="3630375" y="5602720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기기</a:t>
            </a:r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117" name="사각형: 둥근 모서리 1116">
            <a:extLst>
              <a:ext uri="{FF2B5EF4-FFF2-40B4-BE49-F238E27FC236}">
                <a16:creationId xmlns:a16="http://schemas.microsoft.com/office/drawing/2014/main" id="{FFBFA821-AD07-FF66-6BB5-9BD47CAB6B2C}"/>
              </a:ext>
            </a:extLst>
          </p:cNvPr>
          <p:cNvSpPr/>
          <p:nvPr/>
        </p:nvSpPr>
        <p:spPr>
          <a:xfrm>
            <a:off x="4889774" y="5602720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00,000</a:t>
            </a:r>
            <a:endParaRPr lang="ko-KR" altLang="en-US" sz="900" dirty="0"/>
          </a:p>
        </p:txBody>
      </p:sp>
      <p:sp>
        <p:nvSpPr>
          <p:cNvPr id="1118" name="사각형: 둥근 모서리 1117">
            <a:extLst>
              <a:ext uri="{FF2B5EF4-FFF2-40B4-BE49-F238E27FC236}">
                <a16:creationId xmlns:a16="http://schemas.microsoft.com/office/drawing/2014/main" id="{A8C752BF-218C-6636-689D-3E6ECC2062B8}"/>
              </a:ext>
            </a:extLst>
          </p:cNvPr>
          <p:cNvSpPr/>
          <p:nvPr/>
        </p:nvSpPr>
        <p:spPr>
          <a:xfrm>
            <a:off x="2435308" y="578015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PD00000</a:t>
            </a:r>
            <a:endParaRPr lang="ko-KR" altLang="en-US" sz="900" dirty="0"/>
          </a:p>
        </p:txBody>
      </p:sp>
      <p:sp>
        <p:nvSpPr>
          <p:cNvPr id="1119" name="사각형: 둥근 모서리 1118">
            <a:extLst>
              <a:ext uri="{FF2B5EF4-FFF2-40B4-BE49-F238E27FC236}">
                <a16:creationId xmlns:a16="http://schemas.microsoft.com/office/drawing/2014/main" id="{F067D56D-8207-0113-C916-3EB3188A53B3}"/>
              </a:ext>
            </a:extLst>
          </p:cNvPr>
          <p:cNvSpPr/>
          <p:nvPr/>
        </p:nvSpPr>
        <p:spPr>
          <a:xfrm>
            <a:off x="3114043" y="579874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상품명</a:t>
            </a:r>
          </a:p>
        </p:txBody>
      </p:sp>
      <p:sp>
        <p:nvSpPr>
          <p:cNvPr id="1120" name="사각형: 둥근 모서리 1119">
            <a:extLst>
              <a:ext uri="{FF2B5EF4-FFF2-40B4-BE49-F238E27FC236}">
                <a16:creationId xmlns:a16="http://schemas.microsoft.com/office/drawing/2014/main" id="{9BA02831-27DB-A329-B4D9-7856EE77442D}"/>
              </a:ext>
            </a:extLst>
          </p:cNvPr>
          <p:cNvSpPr/>
          <p:nvPr/>
        </p:nvSpPr>
        <p:spPr>
          <a:xfrm>
            <a:off x="3630375" y="577926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기기</a:t>
            </a:r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121" name="사각형: 둥근 모서리 1120">
            <a:extLst>
              <a:ext uri="{FF2B5EF4-FFF2-40B4-BE49-F238E27FC236}">
                <a16:creationId xmlns:a16="http://schemas.microsoft.com/office/drawing/2014/main" id="{46E4DB06-CD17-B31E-26DC-49C19CA04D00}"/>
              </a:ext>
            </a:extLst>
          </p:cNvPr>
          <p:cNvSpPr/>
          <p:nvPr/>
        </p:nvSpPr>
        <p:spPr>
          <a:xfrm>
            <a:off x="4889774" y="577926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00,000</a:t>
            </a:r>
            <a:endParaRPr lang="ko-KR" altLang="en-US" sz="900" dirty="0"/>
          </a:p>
        </p:txBody>
      </p:sp>
      <p:sp>
        <p:nvSpPr>
          <p:cNvPr id="1122" name="사각형: 둥근 모서리 1121">
            <a:extLst>
              <a:ext uri="{FF2B5EF4-FFF2-40B4-BE49-F238E27FC236}">
                <a16:creationId xmlns:a16="http://schemas.microsoft.com/office/drawing/2014/main" id="{E6D19934-8691-8986-E9D0-97FD3C6634E4}"/>
              </a:ext>
            </a:extLst>
          </p:cNvPr>
          <p:cNvSpPr/>
          <p:nvPr/>
        </p:nvSpPr>
        <p:spPr>
          <a:xfrm>
            <a:off x="2435308" y="595233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PD00000</a:t>
            </a:r>
            <a:endParaRPr lang="ko-KR" altLang="en-US" sz="900" dirty="0"/>
          </a:p>
        </p:txBody>
      </p:sp>
      <p:sp>
        <p:nvSpPr>
          <p:cNvPr id="1123" name="사각형: 둥근 모서리 1122">
            <a:extLst>
              <a:ext uri="{FF2B5EF4-FFF2-40B4-BE49-F238E27FC236}">
                <a16:creationId xmlns:a16="http://schemas.microsoft.com/office/drawing/2014/main" id="{238964EE-3569-EF94-D9A5-DCE944EDE3B6}"/>
              </a:ext>
            </a:extLst>
          </p:cNvPr>
          <p:cNvSpPr/>
          <p:nvPr/>
        </p:nvSpPr>
        <p:spPr>
          <a:xfrm>
            <a:off x="3114043" y="597092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상품명</a:t>
            </a:r>
          </a:p>
        </p:txBody>
      </p:sp>
      <p:sp>
        <p:nvSpPr>
          <p:cNvPr id="1124" name="사각형: 둥근 모서리 1123">
            <a:extLst>
              <a:ext uri="{FF2B5EF4-FFF2-40B4-BE49-F238E27FC236}">
                <a16:creationId xmlns:a16="http://schemas.microsoft.com/office/drawing/2014/main" id="{F440248E-E3C5-E50D-5F48-D66FAA1FE9EA}"/>
              </a:ext>
            </a:extLst>
          </p:cNvPr>
          <p:cNvSpPr/>
          <p:nvPr/>
        </p:nvSpPr>
        <p:spPr>
          <a:xfrm>
            <a:off x="3630375" y="595144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기기</a:t>
            </a:r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125" name="사각형: 둥근 모서리 1124">
            <a:extLst>
              <a:ext uri="{FF2B5EF4-FFF2-40B4-BE49-F238E27FC236}">
                <a16:creationId xmlns:a16="http://schemas.microsoft.com/office/drawing/2014/main" id="{C85EE463-9EDD-9ED0-9DB4-B294259DB0D9}"/>
              </a:ext>
            </a:extLst>
          </p:cNvPr>
          <p:cNvSpPr/>
          <p:nvPr/>
        </p:nvSpPr>
        <p:spPr>
          <a:xfrm>
            <a:off x="4889774" y="595144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00,000</a:t>
            </a:r>
            <a:endParaRPr lang="ko-KR" altLang="en-US" sz="900" dirty="0"/>
          </a:p>
        </p:txBody>
      </p:sp>
      <p:sp>
        <p:nvSpPr>
          <p:cNvPr id="1130" name="사각형: 둥근 모서리 1129">
            <a:extLst>
              <a:ext uri="{FF2B5EF4-FFF2-40B4-BE49-F238E27FC236}">
                <a16:creationId xmlns:a16="http://schemas.microsoft.com/office/drawing/2014/main" id="{3F754D09-D133-B011-4207-26E416F33E8F}"/>
              </a:ext>
            </a:extLst>
          </p:cNvPr>
          <p:cNvSpPr/>
          <p:nvPr/>
        </p:nvSpPr>
        <p:spPr>
          <a:xfrm>
            <a:off x="7581086" y="5220906"/>
            <a:ext cx="750875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상품 수정</a:t>
            </a:r>
          </a:p>
        </p:txBody>
      </p:sp>
      <p:sp>
        <p:nvSpPr>
          <p:cNvPr id="1131" name="사각형: 둥근 모서리 1130">
            <a:extLst>
              <a:ext uri="{FF2B5EF4-FFF2-40B4-BE49-F238E27FC236}">
                <a16:creationId xmlns:a16="http://schemas.microsoft.com/office/drawing/2014/main" id="{9A785BCA-BEDB-5CC5-1B6B-5C365D46525F}"/>
              </a:ext>
            </a:extLst>
          </p:cNvPr>
          <p:cNvSpPr/>
          <p:nvPr/>
        </p:nvSpPr>
        <p:spPr>
          <a:xfrm>
            <a:off x="7581086" y="5401386"/>
            <a:ext cx="750875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상품 수정</a:t>
            </a:r>
          </a:p>
        </p:txBody>
      </p:sp>
      <p:sp>
        <p:nvSpPr>
          <p:cNvPr id="1132" name="사각형: 둥근 모서리 1131">
            <a:extLst>
              <a:ext uri="{FF2B5EF4-FFF2-40B4-BE49-F238E27FC236}">
                <a16:creationId xmlns:a16="http://schemas.microsoft.com/office/drawing/2014/main" id="{933508D3-7067-6599-A6C9-D59E939D3024}"/>
              </a:ext>
            </a:extLst>
          </p:cNvPr>
          <p:cNvSpPr/>
          <p:nvPr/>
        </p:nvSpPr>
        <p:spPr>
          <a:xfrm>
            <a:off x="7581086" y="5574414"/>
            <a:ext cx="750875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상품 수정</a:t>
            </a:r>
          </a:p>
        </p:txBody>
      </p:sp>
      <p:sp>
        <p:nvSpPr>
          <p:cNvPr id="1133" name="사각형: 둥근 모서리 1132">
            <a:extLst>
              <a:ext uri="{FF2B5EF4-FFF2-40B4-BE49-F238E27FC236}">
                <a16:creationId xmlns:a16="http://schemas.microsoft.com/office/drawing/2014/main" id="{7EFCB6BC-C181-6C73-5C79-6DE929044283}"/>
              </a:ext>
            </a:extLst>
          </p:cNvPr>
          <p:cNvSpPr/>
          <p:nvPr/>
        </p:nvSpPr>
        <p:spPr>
          <a:xfrm>
            <a:off x="7581086" y="5767086"/>
            <a:ext cx="750875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상품 수정</a:t>
            </a:r>
          </a:p>
        </p:txBody>
      </p:sp>
      <p:sp>
        <p:nvSpPr>
          <p:cNvPr id="1134" name="사각형: 둥근 모서리 1133">
            <a:extLst>
              <a:ext uri="{FF2B5EF4-FFF2-40B4-BE49-F238E27FC236}">
                <a16:creationId xmlns:a16="http://schemas.microsoft.com/office/drawing/2014/main" id="{426897CD-7359-3D1C-BE83-38D87EDBAC9D}"/>
              </a:ext>
            </a:extLst>
          </p:cNvPr>
          <p:cNvSpPr/>
          <p:nvPr/>
        </p:nvSpPr>
        <p:spPr>
          <a:xfrm>
            <a:off x="7581086" y="5940114"/>
            <a:ext cx="750875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상품 수정</a:t>
            </a:r>
          </a:p>
        </p:txBody>
      </p:sp>
      <p:sp>
        <p:nvSpPr>
          <p:cNvPr id="1136" name="사각형: 둥근 모서리 1135">
            <a:extLst>
              <a:ext uri="{FF2B5EF4-FFF2-40B4-BE49-F238E27FC236}">
                <a16:creationId xmlns:a16="http://schemas.microsoft.com/office/drawing/2014/main" id="{94833561-A328-64AC-94B8-865DD3A7D713}"/>
              </a:ext>
            </a:extLst>
          </p:cNvPr>
          <p:cNvSpPr/>
          <p:nvPr/>
        </p:nvSpPr>
        <p:spPr>
          <a:xfrm>
            <a:off x="4249691" y="5252480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카테고리</a:t>
            </a:r>
          </a:p>
        </p:txBody>
      </p:sp>
      <p:sp>
        <p:nvSpPr>
          <p:cNvPr id="1137" name="사각형: 둥근 모서리 1136">
            <a:extLst>
              <a:ext uri="{FF2B5EF4-FFF2-40B4-BE49-F238E27FC236}">
                <a16:creationId xmlns:a16="http://schemas.microsoft.com/office/drawing/2014/main" id="{40CE104E-59B1-1260-3C0A-2C34CF648ADB}"/>
              </a:ext>
            </a:extLst>
          </p:cNvPr>
          <p:cNvSpPr/>
          <p:nvPr/>
        </p:nvSpPr>
        <p:spPr>
          <a:xfrm>
            <a:off x="4249691" y="542902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카테고리</a:t>
            </a:r>
          </a:p>
        </p:txBody>
      </p:sp>
      <p:sp>
        <p:nvSpPr>
          <p:cNvPr id="1138" name="사각형: 둥근 모서리 1137">
            <a:extLst>
              <a:ext uri="{FF2B5EF4-FFF2-40B4-BE49-F238E27FC236}">
                <a16:creationId xmlns:a16="http://schemas.microsoft.com/office/drawing/2014/main" id="{1E09E92F-05C4-1936-5F6A-46B24ED229D1}"/>
              </a:ext>
            </a:extLst>
          </p:cNvPr>
          <p:cNvSpPr/>
          <p:nvPr/>
        </p:nvSpPr>
        <p:spPr>
          <a:xfrm>
            <a:off x="4249691" y="5602720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카테고리</a:t>
            </a:r>
          </a:p>
        </p:txBody>
      </p:sp>
      <p:sp>
        <p:nvSpPr>
          <p:cNvPr id="1139" name="사각형: 둥근 모서리 1138">
            <a:extLst>
              <a:ext uri="{FF2B5EF4-FFF2-40B4-BE49-F238E27FC236}">
                <a16:creationId xmlns:a16="http://schemas.microsoft.com/office/drawing/2014/main" id="{DE9D09F9-2C2D-FE1D-4F77-EE348022E592}"/>
              </a:ext>
            </a:extLst>
          </p:cNvPr>
          <p:cNvSpPr/>
          <p:nvPr/>
        </p:nvSpPr>
        <p:spPr>
          <a:xfrm>
            <a:off x="4249691" y="577926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카테고리</a:t>
            </a:r>
          </a:p>
        </p:txBody>
      </p:sp>
      <p:sp>
        <p:nvSpPr>
          <p:cNvPr id="1140" name="사각형: 둥근 모서리 1139">
            <a:extLst>
              <a:ext uri="{FF2B5EF4-FFF2-40B4-BE49-F238E27FC236}">
                <a16:creationId xmlns:a16="http://schemas.microsoft.com/office/drawing/2014/main" id="{6222B0FE-5A5B-E95F-265B-44164CBD7ED9}"/>
              </a:ext>
            </a:extLst>
          </p:cNvPr>
          <p:cNvSpPr/>
          <p:nvPr/>
        </p:nvSpPr>
        <p:spPr>
          <a:xfrm>
            <a:off x="4249691" y="595144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카테고리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4E4908C-A6BE-E917-F1FA-A48363DE7672}"/>
              </a:ext>
            </a:extLst>
          </p:cNvPr>
          <p:cNvSpPr txBox="1"/>
          <p:nvPr/>
        </p:nvSpPr>
        <p:spPr>
          <a:xfrm>
            <a:off x="2442095" y="2158615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A286C40-19E6-562F-7845-3E367AC178B4}"/>
              </a:ext>
            </a:extLst>
          </p:cNvPr>
          <p:cNvSpPr/>
          <p:nvPr/>
        </p:nvSpPr>
        <p:spPr>
          <a:xfrm>
            <a:off x="4867793" y="2347070"/>
            <a:ext cx="121023" cy="12102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83F6A55E-F9A0-1EE2-4A66-4F11178B779E}"/>
              </a:ext>
            </a:extLst>
          </p:cNvPr>
          <p:cNvSpPr/>
          <p:nvPr/>
        </p:nvSpPr>
        <p:spPr>
          <a:xfrm>
            <a:off x="4985166" y="2324633"/>
            <a:ext cx="86953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1000" dirty="0"/>
              <a:t>전체</a:t>
            </a: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id="{137AFF18-4135-A551-5A76-DCA6262336CF}"/>
              </a:ext>
            </a:extLst>
          </p:cNvPr>
          <p:cNvSpPr/>
          <p:nvPr/>
        </p:nvSpPr>
        <p:spPr>
          <a:xfrm>
            <a:off x="5310168" y="2347070"/>
            <a:ext cx="121023" cy="12102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16D6F3B5-BF75-878A-6368-6736C57821AD}"/>
              </a:ext>
            </a:extLst>
          </p:cNvPr>
          <p:cNvSpPr/>
          <p:nvPr/>
        </p:nvSpPr>
        <p:spPr>
          <a:xfrm>
            <a:off x="5427541" y="2324633"/>
            <a:ext cx="86953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1000" dirty="0"/>
              <a:t>판매</a:t>
            </a:r>
          </a:p>
        </p:txBody>
      </p:sp>
      <p:sp>
        <p:nvSpPr>
          <p:cNvPr id="1046" name="순서도: 연결자 1045">
            <a:extLst>
              <a:ext uri="{FF2B5EF4-FFF2-40B4-BE49-F238E27FC236}">
                <a16:creationId xmlns:a16="http://schemas.microsoft.com/office/drawing/2014/main" id="{BF125CBC-117E-CDBF-5DAB-AA67EE09D4ED}"/>
              </a:ext>
            </a:extLst>
          </p:cNvPr>
          <p:cNvSpPr/>
          <p:nvPr/>
        </p:nvSpPr>
        <p:spPr>
          <a:xfrm>
            <a:off x="5759032" y="2347070"/>
            <a:ext cx="121023" cy="12102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9" name="사각형: 둥근 모서리 1048">
            <a:extLst>
              <a:ext uri="{FF2B5EF4-FFF2-40B4-BE49-F238E27FC236}">
                <a16:creationId xmlns:a16="http://schemas.microsoft.com/office/drawing/2014/main" id="{31725DA1-1E96-BC2E-8B75-03AAD89C510B}"/>
              </a:ext>
            </a:extLst>
          </p:cNvPr>
          <p:cNvSpPr/>
          <p:nvPr/>
        </p:nvSpPr>
        <p:spPr>
          <a:xfrm>
            <a:off x="5876405" y="2324633"/>
            <a:ext cx="86953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1000" dirty="0"/>
              <a:t>품절</a:t>
            </a:r>
          </a:p>
        </p:txBody>
      </p:sp>
      <p:sp>
        <p:nvSpPr>
          <p:cNvPr id="1063" name="순서도: 연결자 1062">
            <a:extLst>
              <a:ext uri="{FF2B5EF4-FFF2-40B4-BE49-F238E27FC236}">
                <a16:creationId xmlns:a16="http://schemas.microsoft.com/office/drawing/2014/main" id="{A700D8DB-50DD-FD27-E966-8B189BA5C30E}"/>
              </a:ext>
            </a:extLst>
          </p:cNvPr>
          <p:cNvSpPr/>
          <p:nvPr/>
        </p:nvSpPr>
        <p:spPr>
          <a:xfrm>
            <a:off x="4895996" y="2378236"/>
            <a:ext cx="63869" cy="63869"/>
          </a:xfrm>
          <a:prstGeom prst="flowChartConnector">
            <a:avLst/>
          </a:prstGeom>
          <a:solidFill>
            <a:srgbClr val="F9A49D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4" name="순서도: 연결자 1063">
            <a:extLst>
              <a:ext uri="{FF2B5EF4-FFF2-40B4-BE49-F238E27FC236}">
                <a16:creationId xmlns:a16="http://schemas.microsoft.com/office/drawing/2014/main" id="{D0733B33-F233-D0DE-C315-4E491214EFC3}"/>
              </a:ext>
            </a:extLst>
          </p:cNvPr>
          <p:cNvSpPr/>
          <p:nvPr/>
        </p:nvSpPr>
        <p:spPr>
          <a:xfrm>
            <a:off x="6219316" y="2347097"/>
            <a:ext cx="121023" cy="12102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5" name="사각형: 둥근 모서리 1064">
            <a:extLst>
              <a:ext uri="{FF2B5EF4-FFF2-40B4-BE49-F238E27FC236}">
                <a16:creationId xmlns:a16="http://schemas.microsoft.com/office/drawing/2014/main" id="{34F20998-4EBA-DA92-1DAC-E84D1F2B6AFD}"/>
              </a:ext>
            </a:extLst>
          </p:cNvPr>
          <p:cNvSpPr/>
          <p:nvPr/>
        </p:nvSpPr>
        <p:spPr>
          <a:xfrm>
            <a:off x="6336689" y="2324660"/>
            <a:ext cx="86953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1000" dirty="0"/>
              <a:t>중지</a:t>
            </a:r>
          </a:p>
        </p:txBody>
      </p:sp>
      <p:sp>
        <p:nvSpPr>
          <p:cNvPr id="1066" name="사각형: 둥근 모서리 1065">
            <a:extLst>
              <a:ext uri="{FF2B5EF4-FFF2-40B4-BE49-F238E27FC236}">
                <a16:creationId xmlns:a16="http://schemas.microsoft.com/office/drawing/2014/main" id="{01B4C2B5-BBE9-5B28-F26D-6E9551FC17B3}"/>
              </a:ext>
            </a:extLst>
          </p:cNvPr>
          <p:cNvSpPr/>
          <p:nvPr/>
        </p:nvSpPr>
        <p:spPr>
          <a:xfrm>
            <a:off x="6657003" y="296003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판매</a:t>
            </a:r>
          </a:p>
        </p:txBody>
      </p:sp>
      <p:sp>
        <p:nvSpPr>
          <p:cNvPr id="1067" name="사각형: 둥근 모서리 1066">
            <a:extLst>
              <a:ext uri="{FF2B5EF4-FFF2-40B4-BE49-F238E27FC236}">
                <a16:creationId xmlns:a16="http://schemas.microsoft.com/office/drawing/2014/main" id="{ED0446F5-AF11-5F4E-754A-247953541CCE}"/>
              </a:ext>
            </a:extLst>
          </p:cNvPr>
          <p:cNvSpPr/>
          <p:nvPr/>
        </p:nvSpPr>
        <p:spPr>
          <a:xfrm>
            <a:off x="6657003" y="3155813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판매</a:t>
            </a:r>
          </a:p>
        </p:txBody>
      </p:sp>
      <p:sp>
        <p:nvSpPr>
          <p:cNvPr id="1068" name="사각형: 둥근 모서리 1067">
            <a:extLst>
              <a:ext uri="{FF2B5EF4-FFF2-40B4-BE49-F238E27FC236}">
                <a16:creationId xmlns:a16="http://schemas.microsoft.com/office/drawing/2014/main" id="{A97E2AB5-D95B-DB88-731B-01A9C0CE5DE5}"/>
              </a:ext>
            </a:extLst>
          </p:cNvPr>
          <p:cNvSpPr/>
          <p:nvPr/>
        </p:nvSpPr>
        <p:spPr>
          <a:xfrm>
            <a:off x="6657003" y="3332358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판매</a:t>
            </a:r>
          </a:p>
        </p:txBody>
      </p:sp>
      <p:sp>
        <p:nvSpPr>
          <p:cNvPr id="1069" name="사각형: 둥근 모서리 1068">
            <a:extLst>
              <a:ext uri="{FF2B5EF4-FFF2-40B4-BE49-F238E27FC236}">
                <a16:creationId xmlns:a16="http://schemas.microsoft.com/office/drawing/2014/main" id="{BE05F4A4-E625-0202-57E5-2BFCBDF54703}"/>
              </a:ext>
            </a:extLst>
          </p:cNvPr>
          <p:cNvSpPr/>
          <p:nvPr/>
        </p:nvSpPr>
        <p:spPr>
          <a:xfrm>
            <a:off x="6657003" y="350808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판매</a:t>
            </a:r>
          </a:p>
        </p:txBody>
      </p:sp>
      <p:sp>
        <p:nvSpPr>
          <p:cNvPr id="1070" name="사각형: 둥근 모서리 1069">
            <a:extLst>
              <a:ext uri="{FF2B5EF4-FFF2-40B4-BE49-F238E27FC236}">
                <a16:creationId xmlns:a16="http://schemas.microsoft.com/office/drawing/2014/main" id="{F8AB7AF1-EC3C-4F93-199F-492D87101743}"/>
              </a:ext>
            </a:extLst>
          </p:cNvPr>
          <p:cNvSpPr/>
          <p:nvPr/>
        </p:nvSpPr>
        <p:spPr>
          <a:xfrm>
            <a:off x="6657003" y="368463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판매</a:t>
            </a:r>
          </a:p>
        </p:txBody>
      </p:sp>
      <p:sp>
        <p:nvSpPr>
          <p:cNvPr id="1071" name="사각형: 둥근 모서리 1070">
            <a:extLst>
              <a:ext uri="{FF2B5EF4-FFF2-40B4-BE49-F238E27FC236}">
                <a16:creationId xmlns:a16="http://schemas.microsoft.com/office/drawing/2014/main" id="{491B9908-D894-6C64-1C9C-A4AC501629B0}"/>
              </a:ext>
            </a:extLst>
          </p:cNvPr>
          <p:cNvSpPr/>
          <p:nvPr/>
        </p:nvSpPr>
        <p:spPr>
          <a:xfrm>
            <a:off x="6657003" y="385832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판매</a:t>
            </a:r>
          </a:p>
        </p:txBody>
      </p:sp>
      <p:sp>
        <p:nvSpPr>
          <p:cNvPr id="1072" name="사각형: 둥근 모서리 1071">
            <a:extLst>
              <a:ext uri="{FF2B5EF4-FFF2-40B4-BE49-F238E27FC236}">
                <a16:creationId xmlns:a16="http://schemas.microsoft.com/office/drawing/2014/main" id="{1BA9E332-A871-7C47-4855-19D1ABB21328}"/>
              </a:ext>
            </a:extLst>
          </p:cNvPr>
          <p:cNvSpPr/>
          <p:nvPr/>
        </p:nvSpPr>
        <p:spPr>
          <a:xfrm>
            <a:off x="6657003" y="403487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판매</a:t>
            </a:r>
          </a:p>
        </p:txBody>
      </p:sp>
      <p:sp>
        <p:nvSpPr>
          <p:cNvPr id="1073" name="사각형: 둥근 모서리 1072">
            <a:extLst>
              <a:ext uri="{FF2B5EF4-FFF2-40B4-BE49-F238E27FC236}">
                <a16:creationId xmlns:a16="http://schemas.microsoft.com/office/drawing/2014/main" id="{A9E7825C-8930-26AC-B0D0-1522C0AF823E}"/>
              </a:ext>
            </a:extLst>
          </p:cNvPr>
          <p:cNvSpPr/>
          <p:nvPr/>
        </p:nvSpPr>
        <p:spPr>
          <a:xfrm>
            <a:off x="6657003" y="420856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판매</a:t>
            </a:r>
          </a:p>
        </p:txBody>
      </p:sp>
      <p:sp>
        <p:nvSpPr>
          <p:cNvPr id="1074" name="사각형: 둥근 모서리 1073">
            <a:extLst>
              <a:ext uri="{FF2B5EF4-FFF2-40B4-BE49-F238E27FC236}">
                <a16:creationId xmlns:a16="http://schemas.microsoft.com/office/drawing/2014/main" id="{DBF451CB-74C8-8514-4202-391282BA566E}"/>
              </a:ext>
            </a:extLst>
          </p:cNvPr>
          <p:cNvSpPr/>
          <p:nvPr/>
        </p:nvSpPr>
        <p:spPr>
          <a:xfrm>
            <a:off x="6657003" y="438511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판매</a:t>
            </a:r>
          </a:p>
        </p:txBody>
      </p:sp>
      <p:sp>
        <p:nvSpPr>
          <p:cNvPr id="1075" name="사각형: 둥근 모서리 1074">
            <a:extLst>
              <a:ext uri="{FF2B5EF4-FFF2-40B4-BE49-F238E27FC236}">
                <a16:creationId xmlns:a16="http://schemas.microsoft.com/office/drawing/2014/main" id="{843B2795-C893-1429-3838-933E553B22A8}"/>
              </a:ext>
            </a:extLst>
          </p:cNvPr>
          <p:cNvSpPr/>
          <p:nvPr/>
        </p:nvSpPr>
        <p:spPr>
          <a:xfrm>
            <a:off x="6657003" y="455880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판매</a:t>
            </a:r>
          </a:p>
        </p:txBody>
      </p:sp>
      <p:sp>
        <p:nvSpPr>
          <p:cNvPr id="1076" name="사각형: 둥근 모서리 1075">
            <a:extLst>
              <a:ext uri="{FF2B5EF4-FFF2-40B4-BE49-F238E27FC236}">
                <a16:creationId xmlns:a16="http://schemas.microsoft.com/office/drawing/2014/main" id="{B57E7501-E25E-E5B6-B9DF-C7E2669F9E71}"/>
              </a:ext>
            </a:extLst>
          </p:cNvPr>
          <p:cNvSpPr/>
          <p:nvPr/>
        </p:nvSpPr>
        <p:spPr>
          <a:xfrm>
            <a:off x="6657003" y="473535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판매</a:t>
            </a:r>
          </a:p>
        </p:txBody>
      </p:sp>
      <p:sp>
        <p:nvSpPr>
          <p:cNvPr id="1077" name="사각형: 둥근 모서리 1076">
            <a:extLst>
              <a:ext uri="{FF2B5EF4-FFF2-40B4-BE49-F238E27FC236}">
                <a16:creationId xmlns:a16="http://schemas.microsoft.com/office/drawing/2014/main" id="{B79AED78-0CCD-6AC5-8988-501A2E1E08F8}"/>
              </a:ext>
            </a:extLst>
          </p:cNvPr>
          <p:cNvSpPr/>
          <p:nvPr/>
        </p:nvSpPr>
        <p:spPr>
          <a:xfrm>
            <a:off x="6657003" y="490753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판매</a:t>
            </a:r>
          </a:p>
        </p:txBody>
      </p:sp>
      <p:sp>
        <p:nvSpPr>
          <p:cNvPr id="1078" name="사각형: 둥근 모서리 1077">
            <a:extLst>
              <a:ext uri="{FF2B5EF4-FFF2-40B4-BE49-F238E27FC236}">
                <a16:creationId xmlns:a16="http://schemas.microsoft.com/office/drawing/2014/main" id="{B096773E-E8C6-6FDD-C6F2-67BDC7CBD374}"/>
              </a:ext>
            </a:extLst>
          </p:cNvPr>
          <p:cNvSpPr/>
          <p:nvPr/>
        </p:nvSpPr>
        <p:spPr>
          <a:xfrm>
            <a:off x="6657003" y="508407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판매</a:t>
            </a:r>
          </a:p>
        </p:txBody>
      </p:sp>
      <p:sp>
        <p:nvSpPr>
          <p:cNvPr id="1079" name="사각형: 둥근 모서리 1078">
            <a:extLst>
              <a:ext uri="{FF2B5EF4-FFF2-40B4-BE49-F238E27FC236}">
                <a16:creationId xmlns:a16="http://schemas.microsoft.com/office/drawing/2014/main" id="{686B44AA-DD6F-5BC5-0979-F9187DDC769E}"/>
              </a:ext>
            </a:extLst>
          </p:cNvPr>
          <p:cNvSpPr/>
          <p:nvPr/>
        </p:nvSpPr>
        <p:spPr>
          <a:xfrm>
            <a:off x="6657003" y="525436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판매</a:t>
            </a:r>
          </a:p>
        </p:txBody>
      </p:sp>
      <p:sp>
        <p:nvSpPr>
          <p:cNvPr id="1080" name="사각형: 둥근 모서리 1079">
            <a:extLst>
              <a:ext uri="{FF2B5EF4-FFF2-40B4-BE49-F238E27FC236}">
                <a16:creationId xmlns:a16="http://schemas.microsoft.com/office/drawing/2014/main" id="{31DF887D-22C2-6E4D-95BB-77B80293F130}"/>
              </a:ext>
            </a:extLst>
          </p:cNvPr>
          <p:cNvSpPr/>
          <p:nvPr/>
        </p:nvSpPr>
        <p:spPr>
          <a:xfrm>
            <a:off x="6657003" y="543090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판매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A9D077D-542B-6008-8ADB-0E5BC0B3415C}"/>
              </a:ext>
            </a:extLst>
          </p:cNvPr>
          <p:cNvSpPr txBox="1"/>
          <p:nvPr/>
        </p:nvSpPr>
        <p:spPr>
          <a:xfrm>
            <a:off x="4816987" y="2141741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1081" name="사각형: 둥근 모서리 1080">
            <a:extLst>
              <a:ext uri="{FF2B5EF4-FFF2-40B4-BE49-F238E27FC236}">
                <a16:creationId xmlns:a16="http://schemas.microsoft.com/office/drawing/2014/main" id="{4A7ACA0A-AF68-E059-1498-4B9873E51B52}"/>
              </a:ext>
            </a:extLst>
          </p:cNvPr>
          <p:cNvSpPr/>
          <p:nvPr/>
        </p:nvSpPr>
        <p:spPr>
          <a:xfrm>
            <a:off x="6656008" y="5598998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판매</a:t>
            </a:r>
          </a:p>
        </p:txBody>
      </p:sp>
      <p:sp>
        <p:nvSpPr>
          <p:cNvPr id="1082" name="사각형: 둥근 모서리 1081">
            <a:extLst>
              <a:ext uri="{FF2B5EF4-FFF2-40B4-BE49-F238E27FC236}">
                <a16:creationId xmlns:a16="http://schemas.microsoft.com/office/drawing/2014/main" id="{0D9EAE90-0933-37E7-2B01-B65DBE6C67B4}"/>
              </a:ext>
            </a:extLst>
          </p:cNvPr>
          <p:cNvSpPr/>
          <p:nvPr/>
        </p:nvSpPr>
        <p:spPr>
          <a:xfrm>
            <a:off x="6656008" y="5775543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판매</a:t>
            </a:r>
          </a:p>
        </p:txBody>
      </p:sp>
      <p:sp>
        <p:nvSpPr>
          <p:cNvPr id="1083" name="사각형: 둥근 모서리 1082">
            <a:extLst>
              <a:ext uri="{FF2B5EF4-FFF2-40B4-BE49-F238E27FC236}">
                <a16:creationId xmlns:a16="http://schemas.microsoft.com/office/drawing/2014/main" id="{92357DE9-35C4-9ACB-DB7D-79E52AF56567}"/>
              </a:ext>
            </a:extLst>
          </p:cNvPr>
          <p:cNvSpPr/>
          <p:nvPr/>
        </p:nvSpPr>
        <p:spPr>
          <a:xfrm>
            <a:off x="6656008" y="5947723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판매</a:t>
            </a:r>
          </a:p>
        </p:txBody>
      </p:sp>
      <p:sp>
        <p:nvSpPr>
          <p:cNvPr id="1087" name="TextBox 1086">
            <a:extLst>
              <a:ext uri="{FF2B5EF4-FFF2-40B4-BE49-F238E27FC236}">
                <a16:creationId xmlns:a16="http://schemas.microsoft.com/office/drawing/2014/main" id="{DE9DD057-B465-A8B4-5CD4-4065EEBA5599}"/>
              </a:ext>
            </a:extLst>
          </p:cNvPr>
          <p:cNvSpPr txBox="1"/>
          <p:nvPr/>
        </p:nvSpPr>
        <p:spPr>
          <a:xfrm>
            <a:off x="7437315" y="2884610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  <p:sp>
        <p:nvSpPr>
          <p:cNvPr id="1088" name="사각형: 둥근 모서리 1087">
            <a:extLst>
              <a:ext uri="{FF2B5EF4-FFF2-40B4-BE49-F238E27FC236}">
                <a16:creationId xmlns:a16="http://schemas.microsoft.com/office/drawing/2014/main" id="{09D8AC7B-78EA-DC52-4C4B-9BCCED24AC00}"/>
              </a:ext>
            </a:extLst>
          </p:cNvPr>
          <p:cNvSpPr/>
          <p:nvPr/>
        </p:nvSpPr>
        <p:spPr>
          <a:xfrm>
            <a:off x="5501873" y="2953953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2025-11-01</a:t>
            </a:r>
            <a:endParaRPr lang="ko-KR" altLang="en-US" sz="900" dirty="0"/>
          </a:p>
        </p:txBody>
      </p:sp>
      <p:sp>
        <p:nvSpPr>
          <p:cNvPr id="1089" name="사각형: 둥근 모서리 1088">
            <a:extLst>
              <a:ext uri="{FF2B5EF4-FFF2-40B4-BE49-F238E27FC236}">
                <a16:creationId xmlns:a16="http://schemas.microsoft.com/office/drawing/2014/main" id="{14A9A726-FCEE-7FC8-D413-1AB0426B4A5D}"/>
              </a:ext>
            </a:extLst>
          </p:cNvPr>
          <p:cNvSpPr/>
          <p:nvPr/>
        </p:nvSpPr>
        <p:spPr>
          <a:xfrm>
            <a:off x="5501873" y="314972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90" name="사각형: 둥근 모서리 1089">
            <a:extLst>
              <a:ext uri="{FF2B5EF4-FFF2-40B4-BE49-F238E27FC236}">
                <a16:creationId xmlns:a16="http://schemas.microsoft.com/office/drawing/2014/main" id="{5F219BC3-6573-DA2A-1C91-3B1442727857}"/>
              </a:ext>
            </a:extLst>
          </p:cNvPr>
          <p:cNvSpPr/>
          <p:nvPr/>
        </p:nvSpPr>
        <p:spPr>
          <a:xfrm>
            <a:off x="5501873" y="332627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91" name="사각형: 둥근 모서리 1090">
            <a:extLst>
              <a:ext uri="{FF2B5EF4-FFF2-40B4-BE49-F238E27FC236}">
                <a16:creationId xmlns:a16="http://schemas.microsoft.com/office/drawing/2014/main" id="{5AC2E756-74F3-17C4-68EF-8F5649710920}"/>
              </a:ext>
            </a:extLst>
          </p:cNvPr>
          <p:cNvSpPr/>
          <p:nvPr/>
        </p:nvSpPr>
        <p:spPr>
          <a:xfrm>
            <a:off x="5501873" y="350200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92" name="사각형: 둥근 모서리 1091">
            <a:extLst>
              <a:ext uri="{FF2B5EF4-FFF2-40B4-BE49-F238E27FC236}">
                <a16:creationId xmlns:a16="http://schemas.microsoft.com/office/drawing/2014/main" id="{956D1C1C-67D8-4F05-0FAF-7DD57E2FBEC7}"/>
              </a:ext>
            </a:extLst>
          </p:cNvPr>
          <p:cNvSpPr/>
          <p:nvPr/>
        </p:nvSpPr>
        <p:spPr>
          <a:xfrm>
            <a:off x="5501873" y="367854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93" name="사각형: 둥근 모서리 1092">
            <a:extLst>
              <a:ext uri="{FF2B5EF4-FFF2-40B4-BE49-F238E27FC236}">
                <a16:creationId xmlns:a16="http://schemas.microsoft.com/office/drawing/2014/main" id="{4FE805FC-52EF-E03E-F9CB-1C73D0ED4345}"/>
              </a:ext>
            </a:extLst>
          </p:cNvPr>
          <p:cNvSpPr/>
          <p:nvPr/>
        </p:nvSpPr>
        <p:spPr>
          <a:xfrm>
            <a:off x="5501873" y="385224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94" name="사각형: 둥근 모서리 1093">
            <a:extLst>
              <a:ext uri="{FF2B5EF4-FFF2-40B4-BE49-F238E27FC236}">
                <a16:creationId xmlns:a16="http://schemas.microsoft.com/office/drawing/2014/main" id="{579D278D-4FEE-0AC0-7545-3CD2B4743F89}"/>
              </a:ext>
            </a:extLst>
          </p:cNvPr>
          <p:cNvSpPr/>
          <p:nvPr/>
        </p:nvSpPr>
        <p:spPr>
          <a:xfrm>
            <a:off x="5501873" y="402878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95" name="사각형: 둥근 모서리 1094">
            <a:extLst>
              <a:ext uri="{FF2B5EF4-FFF2-40B4-BE49-F238E27FC236}">
                <a16:creationId xmlns:a16="http://schemas.microsoft.com/office/drawing/2014/main" id="{A9A8CE06-E5B1-AFFC-2B44-BE68B85CECAD}"/>
              </a:ext>
            </a:extLst>
          </p:cNvPr>
          <p:cNvSpPr/>
          <p:nvPr/>
        </p:nvSpPr>
        <p:spPr>
          <a:xfrm>
            <a:off x="5501873" y="420248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96" name="사각형: 둥근 모서리 1095">
            <a:extLst>
              <a:ext uri="{FF2B5EF4-FFF2-40B4-BE49-F238E27FC236}">
                <a16:creationId xmlns:a16="http://schemas.microsoft.com/office/drawing/2014/main" id="{4CB4AAD3-2DBA-AC3B-C399-104FFA583623}"/>
              </a:ext>
            </a:extLst>
          </p:cNvPr>
          <p:cNvSpPr/>
          <p:nvPr/>
        </p:nvSpPr>
        <p:spPr>
          <a:xfrm>
            <a:off x="5501873" y="437902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97" name="사각형: 둥근 모서리 1096">
            <a:extLst>
              <a:ext uri="{FF2B5EF4-FFF2-40B4-BE49-F238E27FC236}">
                <a16:creationId xmlns:a16="http://schemas.microsoft.com/office/drawing/2014/main" id="{69344129-067F-D670-FFA9-BDF2644A6ED3}"/>
              </a:ext>
            </a:extLst>
          </p:cNvPr>
          <p:cNvSpPr/>
          <p:nvPr/>
        </p:nvSpPr>
        <p:spPr>
          <a:xfrm>
            <a:off x="5501873" y="455272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98" name="사각형: 둥근 모서리 1097">
            <a:extLst>
              <a:ext uri="{FF2B5EF4-FFF2-40B4-BE49-F238E27FC236}">
                <a16:creationId xmlns:a16="http://schemas.microsoft.com/office/drawing/2014/main" id="{68AD0F0E-9656-85FE-C7A1-FE4BB532F39E}"/>
              </a:ext>
            </a:extLst>
          </p:cNvPr>
          <p:cNvSpPr/>
          <p:nvPr/>
        </p:nvSpPr>
        <p:spPr>
          <a:xfrm>
            <a:off x="5501873" y="472926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99" name="사각형: 둥근 모서리 1098">
            <a:extLst>
              <a:ext uri="{FF2B5EF4-FFF2-40B4-BE49-F238E27FC236}">
                <a16:creationId xmlns:a16="http://schemas.microsoft.com/office/drawing/2014/main" id="{ABE51AEE-7F3A-13F3-60EE-699EBB8AE92D}"/>
              </a:ext>
            </a:extLst>
          </p:cNvPr>
          <p:cNvSpPr/>
          <p:nvPr/>
        </p:nvSpPr>
        <p:spPr>
          <a:xfrm>
            <a:off x="5501873" y="490144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100" name="사각형: 둥근 모서리 1099">
            <a:extLst>
              <a:ext uri="{FF2B5EF4-FFF2-40B4-BE49-F238E27FC236}">
                <a16:creationId xmlns:a16="http://schemas.microsoft.com/office/drawing/2014/main" id="{13164A76-5B3F-5FC3-B09E-D6ADB1113336}"/>
              </a:ext>
            </a:extLst>
          </p:cNvPr>
          <p:cNvSpPr/>
          <p:nvPr/>
        </p:nvSpPr>
        <p:spPr>
          <a:xfrm>
            <a:off x="5501873" y="507799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101" name="사각형: 둥근 모서리 1100">
            <a:extLst>
              <a:ext uri="{FF2B5EF4-FFF2-40B4-BE49-F238E27FC236}">
                <a16:creationId xmlns:a16="http://schemas.microsoft.com/office/drawing/2014/main" id="{468E5433-A00E-25F5-79E0-365F0F43C5A4}"/>
              </a:ext>
            </a:extLst>
          </p:cNvPr>
          <p:cNvSpPr/>
          <p:nvPr/>
        </p:nvSpPr>
        <p:spPr>
          <a:xfrm>
            <a:off x="6149173" y="2953953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2025-11-01</a:t>
            </a:r>
            <a:endParaRPr lang="ko-KR" altLang="en-US" sz="900" dirty="0"/>
          </a:p>
        </p:txBody>
      </p:sp>
      <p:sp>
        <p:nvSpPr>
          <p:cNvPr id="1102" name="사각형: 둥근 모서리 1101">
            <a:extLst>
              <a:ext uri="{FF2B5EF4-FFF2-40B4-BE49-F238E27FC236}">
                <a16:creationId xmlns:a16="http://schemas.microsoft.com/office/drawing/2014/main" id="{76790F1A-9DDB-AF49-E38F-5EBE5AAEAA85}"/>
              </a:ext>
            </a:extLst>
          </p:cNvPr>
          <p:cNvSpPr/>
          <p:nvPr/>
        </p:nvSpPr>
        <p:spPr>
          <a:xfrm>
            <a:off x="6149173" y="314972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103" name="사각형: 둥근 모서리 1102">
            <a:extLst>
              <a:ext uri="{FF2B5EF4-FFF2-40B4-BE49-F238E27FC236}">
                <a16:creationId xmlns:a16="http://schemas.microsoft.com/office/drawing/2014/main" id="{17C3091C-90E6-7966-10D1-43E801C9D7F4}"/>
              </a:ext>
            </a:extLst>
          </p:cNvPr>
          <p:cNvSpPr/>
          <p:nvPr/>
        </p:nvSpPr>
        <p:spPr>
          <a:xfrm>
            <a:off x="6149173" y="332627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104" name="사각형: 둥근 모서리 1103">
            <a:extLst>
              <a:ext uri="{FF2B5EF4-FFF2-40B4-BE49-F238E27FC236}">
                <a16:creationId xmlns:a16="http://schemas.microsoft.com/office/drawing/2014/main" id="{2A8E28CC-F096-8E8D-B51A-B21A8595EC60}"/>
              </a:ext>
            </a:extLst>
          </p:cNvPr>
          <p:cNvSpPr/>
          <p:nvPr/>
        </p:nvSpPr>
        <p:spPr>
          <a:xfrm>
            <a:off x="6149173" y="350200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105" name="사각형: 둥근 모서리 1104">
            <a:extLst>
              <a:ext uri="{FF2B5EF4-FFF2-40B4-BE49-F238E27FC236}">
                <a16:creationId xmlns:a16="http://schemas.microsoft.com/office/drawing/2014/main" id="{4D6885AE-EA87-179F-47C8-A477EEB07DCB}"/>
              </a:ext>
            </a:extLst>
          </p:cNvPr>
          <p:cNvSpPr/>
          <p:nvPr/>
        </p:nvSpPr>
        <p:spPr>
          <a:xfrm>
            <a:off x="6149173" y="367854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126" name="사각형: 둥근 모서리 1125">
            <a:extLst>
              <a:ext uri="{FF2B5EF4-FFF2-40B4-BE49-F238E27FC236}">
                <a16:creationId xmlns:a16="http://schemas.microsoft.com/office/drawing/2014/main" id="{879CE8D2-3CF8-1B3F-B6DB-0DEB9810A831}"/>
              </a:ext>
            </a:extLst>
          </p:cNvPr>
          <p:cNvSpPr/>
          <p:nvPr/>
        </p:nvSpPr>
        <p:spPr>
          <a:xfrm>
            <a:off x="6149173" y="385224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127" name="사각형: 둥근 모서리 1126">
            <a:extLst>
              <a:ext uri="{FF2B5EF4-FFF2-40B4-BE49-F238E27FC236}">
                <a16:creationId xmlns:a16="http://schemas.microsoft.com/office/drawing/2014/main" id="{400DB522-3EF7-3A20-3C1F-6E18CD97393C}"/>
              </a:ext>
            </a:extLst>
          </p:cNvPr>
          <p:cNvSpPr/>
          <p:nvPr/>
        </p:nvSpPr>
        <p:spPr>
          <a:xfrm>
            <a:off x="6149173" y="402878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128" name="사각형: 둥근 모서리 1127">
            <a:extLst>
              <a:ext uri="{FF2B5EF4-FFF2-40B4-BE49-F238E27FC236}">
                <a16:creationId xmlns:a16="http://schemas.microsoft.com/office/drawing/2014/main" id="{FD9EF15E-03A5-9094-5831-263A5550FF1C}"/>
              </a:ext>
            </a:extLst>
          </p:cNvPr>
          <p:cNvSpPr/>
          <p:nvPr/>
        </p:nvSpPr>
        <p:spPr>
          <a:xfrm>
            <a:off x="6149173" y="420248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129" name="사각형: 둥근 모서리 1128">
            <a:extLst>
              <a:ext uri="{FF2B5EF4-FFF2-40B4-BE49-F238E27FC236}">
                <a16:creationId xmlns:a16="http://schemas.microsoft.com/office/drawing/2014/main" id="{29FE686A-F523-B8F0-4919-85753606BDF0}"/>
              </a:ext>
            </a:extLst>
          </p:cNvPr>
          <p:cNvSpPr/>
          <p:nvPr/>
        </p:nvSpPr>
        <p:spPr>
          <a:xfrm>
            <a:off x="6149173" y="437902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135" name="사각형: 둥근 모서리 1134">
            <a:extLst>
              <a:ext uri="{FF2B5EF4-FFF2-40B4-BE49-F238E27FC236}">
                <a16:creationId xmlns:a16="http://schemas.microsoft.com/office/drawing/2014/main" id="{739E6BB0-D383-83AB-A1DB-4D86637741C6}"/>
              </a:ext>
            </a:extLst>
          </p:cNvPr>
          <p:cNvSpPr/>
          <p:nvPr/>
        </p:nvSpPr>
        <p:spPr>
          <a:xfrm>
            <a:off x="6149173" y="455272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141" name="사각형: 둥근 모서리 1140">
            <a:extLst>
              <a:ext uri="{FF2B5EF4-FFF2-40B4-BE49-F238E27FC236}">
                <a16:creationId xmlns:a16="http://schemas.microsoft.com/office/drawing/2014/main" id="{AFA89008-F91E-63B1-2AB4-9494ABBEFB17}"/>
              </a:ext>
            </a:extLst>
          </p:cNvPr>
          <p:cNvSpPr/>
          <p:nvPr/>
        </p:nvSpPr>
        <p:spPr>
          <a:xfrm>
            <a:off x="6149173" y="472926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142" name="사각형: 둥근 모서리 1141">
            <a:extLst>
              <a:ext uri="{FF2B5EF4-FFF2-40B4-BE49-F238E27FC236}">
                <a16:creationId xmlns:a16="http://schemas.microsoft.com/office/drawing/2014/main" id="{511B7D2F-CD16-0B66-AAFB-063FCF4149EC}"/>
              </a:ext>
            </a:extLst>
          </p:cNvPr>
          <p:cNvSpPr/>
          <p:nvPr/>
        </p:nvSpPr>
        <p:spPr>
          <a:xfrm>
            <a:off x="6149173" y="490144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143" name="사각형: 둥근 모서리 1142">
            <a:extLst>
              <a:ext uri="{FF2B5EF4-FFF2-40B4-BE49-F238E27FC236}">
                <a16:creationId xmlns:a16="http://schemas.microsoft.com/office/drawing/2014/main" id="{C956F7FD-1F69-B230-2526-557339C009B7}"/>
              </a:ext>
            </a:extLst>
          </p:cNvPr>
          <p:cNvSpPr/>
          <p:nvPr/>
        </p:nvSpPr>
        <p:spPr>
          <a:xfrm>
            <a:off x="6149173" y="507799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144" name="사각형: 둥근 모서리 1143">
            <a:extLst>
              <a:ext uri="{FF2B5EF4-FFF2-40B4-BE49-F238E27FC236}">
                <a16:creationId xmlns:a16="http://schemas.microsoft.com/office/drawing/2014/main" id="{AC1B8E33-8C7B-04B3-BBC9-DCC479220C46}"/>
              </a:ext>
            </a:extLst>
          </p:cNvPr>
          <p:cNvSpPr/>
          <p:nvPr/>
        </p:nvSpPr>
        <p:spPr>
          <a:xfrm>
            <a:off x="5508343" y="525017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145" name="사각형: 둥근 모서리 1144">
            <a:extLst>
              <a:ext uri="{FF2B5EF4-FFF2-40B4-BE49-F238E27FC236}">
                <a16:creationId xmlns:a16="http://schemas.microsoft.com/office/drawing/2014/main" id="{90E66B20-545D-55BB-4711-46877E3104A0}"/>
              </a:ext>
            </a:extLst>
          </p:cNvPr>
          <p:cNvSpPr/>
          <p:nvPr/>
        </p:nvSpPr>
        <p:spPr>
          <a:xfrm>
            <a:off x="5508343" y="542386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146" name="사각형: 둥근 모서리 1145">
            <a:extLst>
              <a:ext uri="{FF2B5EF4-FFF2-40B4-BE49-F238E27FC236}">
                <a16:creationId xmlns:a16="http://schemas.microsoft.com/office/drawing/2014/main" id="{72AA8E4C-DF8F-DE72-9811-089B67202552}"/>
              </a:ext>
            </a:extLst>
          </p:cNvPr>
          <p:cNvSpPr/>
          <p:nvPr/>
        </p:nvSpPr>
        <p:spPr>
          <a:xfrm>
            <a:off x="5508343" y="560041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147" name="사각형: 둥근 모서리 1146">
            <a:extLst>
              <a:ext uri="{FF2B5EF4-FFF2-40B4-BE49-F238E27FC236}">
                <a16:creationId xmlns:a16="http://schemas.microsoft.com/office/drawing/2014/main" id="{C3E3E906-5DC0-B25C-96BE-F1521D7DB7E5}"/>
              </a:ext>
            </a:extLst>
          </p:cNvPr>
          <p:cNvSpPr/>
          <p:nvPr/>
        </p:nvSpPr>
        <p:spPr>
          <a:xfrm>
            <a:off x="5508343" y="577259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148" name="사각형: 둥근 모서리 1147">
            <a:extLst>
              <a:ext uri="{FF2B5EF4-FFF2-40B4-BE49-F238E27FC236}">
                <a16:creationId xmlns:a16="http://schemas.microsoft.com/office/drawing/2014/main" id="{468CEE45-3CB9-F916-6EC9-E2DE4240B63A}"/>
              </a:ext>
            </a:extLst>
          </p:cNvPr>
          <p:cNvSpPr/>
          <p:nvPr/>
        </p:nvSpPr>
        <p:spPr>
          <a:xfrm>
            <a:off x="5508343" y="594913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149" name="사각형: 둥근 모서리 1148">
            <a:extLst>
              <a:ext uri="{FF2B5EF4-FFF2-40B4-BE49-F238E27FC236}">
                <a16:creationId xmlns:a16="http://schemas.microsoft.com/office/drawing/2014/main" id="{81B56F08-C28D-2C5E-216C-F506AD7FF8A6}"/>
              </a:ext>
            </a:extLst>
          </p:cNvPr>
          <p:cNvSpPr/>
          <p:nvPr/>
        </p:nvSpPr>
        <p:spPr>
          <a:xfrm>
            <a:off x="6155643" y="525017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150" name="사각형: 둥근 모서리 1149">
            <a:extLst>
              <a:ext uri="{FF2B5EF4-FFF2-40B4-BE49-F238E27FC236}">
                <a16:creationId xmlns:a16="http://schemas.microsoft.com/office/drawing/2014/main" id="{A09BC727-9F56-9BE4-E8DA-CE00CFA287BD}"/>
              </a:ext>
            </a:extLst>
          </p:cNvPr>
          <p:cNvSpPr/>
          <p:nvPr/>
        </p:nvSpPr>
        <p:spPr>
          <a:xfrm>
            <a:off x="6155643" y="542386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151" name="사각형: 둥근 모서리 1150">
            <a:extLst>
              <a:ext uri="{FF2B5EF4-FFF2-40B4-BE49-F238E27FC236}">
                <a16:creationId xmlns:a16="http://schemas.microsoft.com/office/drawing/2014/main" id="{9487DA02-BDD2-4693-8154-C727A1A15723}"/>
              </a:ext>
            </a:extLst>
          </p:cNvPr>
          <p:cNvSpPr/>
          <p:nvPr/>
        </p:nvSpPr>
        <p:spPr>
          <a:xfrm>
            <a:off x="6155643" y="560041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152" name="사각형: 둥근 모서리 1151">
            <a:extLst>
              <a:ext uri="{FF2B5EF4-FFF2-40B4-BE49-F238E27FC236}">
                <a16:creationId xmlns:a16="http://schemas.microsoft.com/office/drawing/2014/main" id="{83121CB9-B5DB-20F3-210C-99B6207CA94A}"/>
              </a:ext>
            </a:extLst>
          </p:cNvPr>
          <p:cNvSpPr/>
          <p:nvPr/>
        </p:nvSpPr>
        <p:spPr>
          <a:xfrm>
            <a:off x="6155643" y="577259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153" name="사각형: 둥근 모서리 1152">
            <a:extLst>
              <a:ext uri="{FF2B5EF4-FFF2-40B4-BE49-F238E27FC236}">
                <a16:creationId xmlns:a16="http://schemas.microsoft.com/office/drawing/2014/main" id="{4275A163-C279-1AFF-8EC2-B59078126BB1}"/>
              </a:ext>
            </a:extLst>
          </p:cNvPr>
          <p:cNvSpPr/>
          <p:nvPr/>
        </p:nvSpPr>
        <p:spPr>
          <a:xfrm>
            <a:off x="6155643" y="594913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84" name="사각형: 둥근 모서리 1083">
            <a:extLst>
              <a:ext uri="{FF2B5EF4-FFF2-40B4-BE49-F238E27FC236}">
                <a16:creationId xmlns:a16="http://schemas.microsoft.com/office/drawing/2014/main" id="{A98EC67B-C595-62B0-BA22-E84013063BAC}"/>
              </a:ext>
            </a:extLst>
          </p:cNvPr>
          <p:cNvSpPr/>
          <p:nvPr/>
        </p:nvSpPr>
        <p:spPr>
          <a:xfrm>
            <a:off x="7590447" y="2307766"/>
            <a:ext cx="750875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상품 등록</a:t>
            </a:r>
          </a:p>
        </p:txBody>
      </p:sp>
    </p:spTree>
    <p:extLst>
      <p:ext uri="{BB962C8B-B14F-4D97-AF65-F5344CB8AC3E}">
        <p14:creationId xmlns:p14="http://schemas.microsoft.com/office/powerpoint/2010/main" val="6681677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46FA3-A035-341A-5EC7-D62FE4466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956F33F-5E9F-4D70-48C7-630C27EC2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39" y="1708141"/>
            <a:ext cx="8952924" cy="46676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C00D30-91D0-76F0-B167-71DDDF09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화면 </a:t>
            </a:r>
            <a:r>
              <a:rPr lang="en-US" altLang="ko-KR" dirty="0"/>
              <a:t>– [</a:t>
            </a:r>
            <a:r>
              <a:rPr lang="ko-KR" altLang="en-US" dirty="0"/>
              <a:t>관리자</a:t>
            </a:r>
            <a:r>
              <a:rPr lang="en-US" altLang="ko-KR" dirty="0"/>
              <a:t>] </a:t>
            </a:r>
            <a:r>
              <a:rPr lang="ko-KR" altLang="en-US" dirty="0"/>
              <a:t>상품 관리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7AC5F5-1233-907D-74D8-F4E1A2206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53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59345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E1AAD-ABBF-5585-A688-C2EE5E15A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A8A8C0-FDFA-0ECB-A9B8-ED1744A5C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스토리보드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B445B6-9110-93C7-E16D-5385663C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54</a:t>
            </a:fld>
            <a:endParaRPr lang="ko-KR" altLang="en-US" noProof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B5FCBB-FEB2-A845-72DD-C1C2587E04A6}"/>
              </a:ext>
            </a:extLst>
          </p:cNvPr>
          <p:cNvSpPr/>
          <p:nvPr/>
        </p:nvSpPr>
        <p:spPr>
          <a:xfrm>
            <a:off x="1524000" y="1627763"/>
            <a:ext cx="7067146" cy="4717913"/>
          </a:xfrm>
          <a:prstGeom prst="rect">
            <a:avLst/>
          </a:prstGeom>
          <a:noFill/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E9E51A-1C07-0DA5-CBC7-935FACBFF34A}"/>
              </a:ext>
            </a:extLst>
          </p:cNvPr>
          <p:cNvSpPr/>
          <p:nvPr/>
        </p:nvSpPr>
        <p:spPr>
          <a:xfrm>
            <a:off x="9602821" y="1627763"/>
            <a:ext cx="2373755" cy="47179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rIns="36000" rtlCol="0" anchor="t"/>
          <a:lstStyle/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기기 태그 설정</a:t>
            </a:r>
            <a:r>
              <a:rPr lang="en-US" altLang="ko-KR" sz="1100" dirty="0"/>
              <a:t> (1</a:t>
            </a:r>
            <a:r>
              <a:rPr lang="ko-KR" altLang="en-US" sz="1100" dirty="0"/>
              <a:t>개 이상 필수</a:t>
            </a:r>
            <a:r>
              <a:rPr lang="en-US" altLang="ko-KR" sz="1100" dirty="0"/>
              <a:t>)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카테고리 태그 설정</a:t>
            </a:r>
            <a:br>
              <a:rPr lang="en-US" altLang="ko-KR" sz="1100" dirty="0"/>
            </a:br>
            <a:r>
              <a:rPr lang="en-US" altLang="ko-KR" sz="1100" dirty="0"/>
              <a:t>(1</a:t>
            </a:r>
            <a:r>
              <a:rPr lang="ko-KR" altLang="en-US" sz="1100" dirty="0"/>
              <a:t>개 이상 필수</a:t>
            </a:r>
            <a:r>
              <a:rPr lang="en-US" altLang="ko-KR" sz="1100" dirty="0"/>
              <a:t>)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첨부된 이미지 순서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r>
              <a:rPr lang="ko-KR" altLang="en-US" sz="1100" dirty="0"/>
              <a:t>드래그로 순서 변경 가능</a:t>
            </a: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이미지 순서의 </a:t>
            </a:r>
            <a:r>
              <a:rPr lang="en-US" altLang="ko-KR" sz="1100" dirty="0"/>
              <a:t>1</a:t>
            </a:r>
            <a:r>
              <a:rPr lang="ko-KR" altLang="en-US" sz="1100" dirty="0"/>
              <a:t>번 이미지를 대표 이미지로 미리보기</a:t>
            </a:r>
            <a:r>
              <a:rPr lang="en-US" altLang="ko-KR" sz="1100" dirty="0"/>
              <a:t>.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리뷰 작성 페이지로 이동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r>
              <a:rPr lang="ko-KR" altLang="en-US" sz="1100" dirty="0"/>
              <a:t>상품이 아직 배송 중이라면 비활성화</a:t>
            </a:r>
            <a:r>
              <a:rPr lang="en-US" altLang="ko-KR" sz="1100" dirty="0"/>
              <a:t>.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헤더와 똑같이 고객문의 페이지로 이동</a:t>
            </a:r>
            <a:r>
              <a:rPr lang="en-US" altLang="ko-KR" sz="1100" dirty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2745446-CAFF-9DC4-D827-E99FAB3AD3EB}"/>
              </a:ext>
            </a:extLst>
          </p:cNvPr>
          <p:cNvSpPr/>
          <p:nvPr/>
        </p:nvSpPr>
        <p:spPr>
          <a:xfrm>
            <a:off x="9602821" y="1070042"/>
            <a:ext cx="2373755" cy="5577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[</a:t>
            </a:r>
            <a:r>
              <a:rPr lang="ko-KR" altLang="en-US" dirty="0"/>
              <a:t>관리자</a:t>
            </a:r>
            <a:r>
              <a:rPr lang="en-US" altLang="ko-KR" dirty="0"/>
              <a:t>] </a:t>
            </a:r>
            <a:r>
              <a:rPr lang="ko-KR" altLang="en-US" dirty="0"/>
              <a:t>상품 등록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2AD0028-C840-E8AB-786D-969C8357FDE6}"/>
              </a:ext>
            </a:extLst>
          </p:cNvPr>
          <p:cNvSpPr/>
          <p:nvPr/>
        </p:nvSpPr>
        <p:spPr>
          <a:xfrm>
            <a:off x="2503251" y="1625449"/>
            <a:ext cx="6087893" cy="575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상품 등록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765D3A4-13E5-65EC-8D08-0FB729ADFBC3}"/>
              </a:ext>
            </a:extLst>
          </p:cNvPr>
          <p:cNvSpPr/>
          <p:nvPr/>
        </p:nvSpPr>
        <p:spPr>
          <a:xfrm>
            <a:off x="1524000" y="1625449"/>
            <a:ext cx="972620" cy="575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로고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7A5336-F573-06E7-008D-09FA9F6F3B5C}"/>
              </a:ext>
            </a:extLst>
          </p:cNvPr>
          <p:cNvSpPr/>
          <p:nvPr/>
        </p:nvSpPr>
        <p:spPr>
          <a:xfrm>
            <a:off x="2503251" y="2207521"/>
            <a:ext cx="6087893" cy="41316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9DAB482-A25A-0261-4EF3-33BB1EEC34C0}"/>
              </a:ext>
            </a:extLst>
          </p:cNvPr>
          <p:cNvSpPr/>
          <p:nvPr/>
        </p:nvSpPr>
        <p:spPr>
          <a:xfrm>
            <a:off x="1524000" y="2207521"/>
            <a:ext cx="972620" cy="41316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8C8AA21-B9D5-C4B4-1248-56285BB41C49}"/>
              </a:ext>
            </a:extLst>
          </p:cNvPr>
          <p:cNvSpPr/>
          <p:nvPr/>
        </p:nvSpPr>
        <p:spPr>
          <a:xfrm>
            <a:off x="2585644" y="2218197"/>
            <a:ext cx="5899449" cy="40077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9A629B6-F26C-E278-CC47-66FDEBF8DE8A}"/>
              </a:ext>
            </a:extLst>
          </p:cNvPr>
          <p:cNvSpPr/>
          <p:nvPr/>
        </p:nvSpPr>
        <p:spPr>
          <a:xfrm>
            <a:off x="2702980" y="2580623"/>
            <a:ext cx="5657798" cy="2252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상품명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C00F19-1473-13ED-A36D-04355F87967A}"/>
              </a:ext>
            </a:extLst>
          </p:cNvPr>
          <p:cNvSpPr txBox="1"/>
          <p:nvPr/>
        </p:nvSpPr>
        <p:spPr>
          <a:xfrm>
            <a:off x="1514779" y="2175097"/>
            <a:ext cx="956047" cy="42208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정보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대시보드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매출 확인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판매 기록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상품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상품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rgbClr val="9867B6"/>
                </a:solidFill>
              </a:rPr>
              <a:t>상품 등록</a:t>
            </a:r>
            <a:endParaRPr lang="en-US" altLang="ko-KR" sz="900" dirty="0">
              <a:solidFill>
                <a:srgbClr val="9867B6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/>
              <a:t>재고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배송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사용자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회원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리뷰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문의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이벤트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배너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할인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쿠폰 관리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94B7CC8-155F-79D5-3470-5A3B6775F688}"/>
              </a:ext>
            </a:extLst>
          </p:cNvPr>
          <p:cNvSpPr/>
          <p:nvPr/>
        </p:nvSpPr>
        <p:spPr>
          <a:xfrm>
            <a:off x="4919351" y="5969689"/>
            <a:ext cx="961632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상품 등록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C19B83D-3769-BE9E-13B9-F3EFCC3BC801}"/>
              </a:ext>
            </a:extLst>
          </p:cNvPr>
          <p:cNvSpPr/>
          <p:nvPr/>
        </p:nvSpPr>
        <p:spPr>
          <a:xfrm>
            <a:off x="3271871" y="2316056"/>
            <a:ext cx="4526994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050" b="1" dirty="0"/>
              <a:t>상품 등록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2A4A1AD-6FB8-BEEA-475C-2699F12C13E6}"/>
              </a:ext>
            </a:extLst>
          </p:cNvPr>
          <p:cNvCxnSpPr>
            <a:cxnSpLocks/>
          </p:cNvCxnSpPr>
          <p:nvPr/>
        </p:nvCxnSpPr>
        <p:spPr>
          <a:xfrm>
            <a:off x="2702980" y="2521226"/>
            <a:ext cx="56577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8BF75D6-EFBA-B195-B5FC-ABA8AF46ADE7}"/>
              </a:ext>
            </a:extLst>
          </p:cNvPr>
          <p:cNvSpPr/>
          <p:nvPr/>
        </p:nvSpPr>
        <p:spPr>
          <a:xfrm>
            <a:off x="2702980" y="3266474"/>
            <a:ext cx="5657798" cy="385485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72000" rIns="0"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595E40F-DFFF-A90C-5CB7-2DED14FEBE43}"/>
              </a:ext>
            </a:extLst>
          </p:cNvPr>
          <p:cNvSpPr/>
          <p:nvPr/>
        </p:nvSpPr>
        <p:spPr>
          <a:xfrm>
            <a:off x="2753658" y="3317249"/>
            <a:ext cx="124158" cy="1241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F67EAC8-97A1-A25F-3967-62A719563500}"/>
              </a:ext>
            </a:extLst>
          </p:cNvPr>
          <p:cNvSpPr/>
          <p:nvPr/>
        </p:nvSpPr>
        <p:spPr>
          <a:xfrm>
            <a:off x="2915965" y="3286308"/>
            <a:ext cx="86953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900" dirty="0"/>
              <a:t>카테고리</a:t>
            </a:r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CB2BF7F-FC60-57A0-FE76-75F41C0D5B3C}"/>
              </a:ext>
            </a:extLst>
          </p:cNvPr>
          <p:cNvSpPr/>
          <p:nvPr/>
        </p:nvSpPr>
        <p:spPr>
          <a:xfrm>
            <a:off x="3486610" y="3316712"/>
            <a:ext cx="124158" cy="1241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E95BDD6-DEB7-5E52-6D97-0738C38CE25F}"/>
              </a:ext>
            </a:extLst>
          </p:cNvPr>
          <p:cNvSpPr/>
          <p:nvPr/>
        </p:nvSpPr>
        <p:spPr>
          <a:xfrm>
            <a:off x="3648917" y="3285771"/>
            <a:ext cx="86953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900" dirty="0"/>
              <a:t>카테고리</a:t>
            </a:r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B7A1FEC-D510-8648-BF9C-164F0A455EF8}"/>
              </a:ext>
            </a:extLst>
          </p:cNvPr>
          <p:cNvSpPr/>
          <p:nvPr/>
        </p:nvSpPr>
        <p:spPr>
          <a:xfrm>
            <a:off x="4237995" y="3316712"/>
            <a:ext cx="124158" cy="1241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7948FED-E981-FF54-F4B0-DCD1A06E07C8}"/>
              </a:ext>
            </a:extLst>
          </p:cNvPr>
          <p:cNvSpPr/>
          <p:nvPr/>
        </p:nvSpPr>
        <p:spPr>
          <a:xfrm>
            <a:off x="4400302" y="3285771"/>
            <a:ext cx="86953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900" dirty="0"/>
              <a:t>카테고리</a:t>
            </a:r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411D32F-0D39-9A5E-6650-E68DFA0469A7}"/>
              </a:ext>
            </a:extLst>
          </p:cNvPr>
          <p:cNvSpPr/>
          <p:nvPr/>
        </p:nvSpPr>
        <p:spPr>
          <a:xfrm>
            <a:off x="5004973" y="3316712"/>
            <a:ext cx="124158" cy="1241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809B11B-DD53-D665-2E17-C2C8A54A17C5}"/>
              </a:ext>
            </a:extLst>
          </p:cNvPr>
          <p:cNvSpPr/>
          <p:nvPr/>
        </p:nvSpPr>
        <p:spPr>
          <a:xfrm>
            <a:off x="5167280" y="3285771"/>
            <a:ext cx="86953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900" dirty="0"/>
              <a:t>카테고리</a:t>
            </a:r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029D444-9DB0-9684-3759-AADFCA0FDA58}"/>
              </a:ext>
            </a:extLst>
          </p:cNvPr>
          <p:cNvSpPr/>
          <p:nvPr/>
        </p:nvSpPr>
        <p:spPr>
          <a:xfrm>
            <a:off x="2702232" y="3685588"/>
            <a:ext cx="1357590" cy="2252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판매가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7437194-1381-6913-27FE-799C79DCBA0F}"/>
              </a:ext>
            </a:extLst>
          </p:cNvPr>
          <p:cNvSpPr/>
          <p:nvPr/>
        </p:nvSpPr>
        <p:spPr>
          <a:xfrm>
            <a:off x="4176409" y="3686206"/>
            <a:ext cx="4184368" cy="927835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상품 설명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C66EF7C-D485-97DD-859B-1C732F95FF98}"/>
              </a:ext>
            </a:extLst>
          </p:cNvPr>
          <p:cNvSpPr/>
          <p:nvPr/>
        </p:nvSpPr>
        <p:spPr>
          <a:xfrm>
            <a:off x="3648917" y="4952138"/>
            <a:ext cx="844633" cy="30369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이미지 첨부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D4F71C1-3DE0-1D8C-E552-CD69F6C067C4}"/>
              </a:ext>
            </a:extLst>
          </p:cNvPr>
          <p:cNvSpPr/>
          <p:nvPr/>
        </p:nvSpPr>
        <p:spPr>
          <a:xfrm>
            <a:off x="4518447" y="5071143"/>
            <a:ext cx="2776112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파일 크기 제한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: 2.00MB 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허용 확장자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: jpg,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800" dirty="0" err="1">
                <a:solidFill>
                  <a:schemeClr val="bg1">
                    <a:lumMod val="50000"/>
                  </a:schemeClr>
                </a:solidFill>
              </a:rPr>
              <a:t>png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FFB1EFCA-774C-DED3-EDD6-4AA9E4B9105C}"/>
              </a:ext>
            </a:extLst>
          </p:cNvPr>
          <p:cNvSpPr/>
          <p:nvPr/>
        </p:nvSpPr>
        <p:spPr>
          <a:xfrm>
            <a:off x="2726035" y="4931152"/>
            <a:ext cx="884733" cy="989750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상품</a:t>
            </a:r>
            <a:endParaRPr lang="en-US" altLang="ko-KR" sz="11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이미지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C1B413B-600A-4CD2-9221-E55631822609}"/>
              </a:ext>
            </a:extLst>
          </p:cNvPr>
          <p:cNvSpPr/>
          <p:nvPr/>
        </p:nvSpPr>
        <p:spPr>
          <a:xfrm>
            <a:off x="3655851" y="5270680"/>
            <a:ext cx="1349122" cy="65962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</a:rPr>
              <a:t>[1] img1.jpg	 ×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[2] img3.jpg	 ×</a:t>
            </a:r>
            <a:endParaRPr lang="ko-KR" altLang="en-US" sz="800" dirty="0">
              <a:solidFill>
                <a:schemeClr val="tx1"/>
              </a:solidFill>
            </a:endParaRPr>
          </a:p>
          <a:p>
            <a:r>
              <a:rPr lang="en-US" altLang="ko-KR" sz="800" dirty="0">
                <a:solidFill>
                  <a:schemeClr val="tx1"/>
                </a:solidFill>
              </a:rPr>
              <a:t>[3] img2.jpg	 ×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674CB14-C216-00E3-DA50-D42E472CCD97}"/>
              </a:ext>
            </a:extLst>
          </p:cNvPr>
          <p:cNvSpPr txBox="1"/>
          <p:nvPr/>
        </p:nvSpPr>
        <p:spPr>
          <a:xfrm>
            <a:off x="3532069" y="5238166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9533FC2-A76A-710D-A745-91F34653317E}"/>
              </a:ext>
            </a:extLst>
          </p:cNvPr>
          <p:cNvSpPr txBox="1"/>
          <p:nvPr/>
        </p:nvSpPr>
        <p:spPr>
          <a:xfrm>
            <a:off x="2674809" y="4940338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1BCC4A-E50A-7A10-6D90-DEE8E7DE1358}"/>
              </a:ext>
            </a:extLst>
          </p:cNvPr>
          <p:cNvSpPr/>
          <p:nvPr/>
        </p:nvSpPr>
        <p:spPr>
          <a:xfrm>
            <a:off x="2702979" y="2853346"/>
            <a:ext cx="5657798" cy="385485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72000" rIns="0"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295D0C-A5BC-9F48-C556-8C5ADC7152A9}"/>
              </a:ext>
            </a:extLst>
          </p:cNvPr>
          <p:cNvSpPr/>
          <p:nvPr/>
        </p:nvSpPr>
        <p:spPr>
          <a:xfrm>
            <a:off x="2753657" y="2904121"/>
            <a:ext cx="124158" cy="1241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ABA26ED-1F9B-E5B0-31B4-D7285B62B6AD}"/>
              </a:ext>
            </a:extLst>
          </p:cNvPr>
          <p:cNvSpPr/>
          <p:nvPr/>
        </p:nvSpPr>
        <p:spPr>
          <a:xfrm>
            <a:off x="2915964" y="2873180"/>
            <a:ext cx="86953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900" dirty="0"/>
              <a:t>기기</a:t>
            </a:r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FD91665-9853-A8BF-FB72-19E136DF5F0E}"/>
              </a:ext>
            </a:extLst>
          </p:cNvPr>
          <p:cNvSpPr/>
          <p:nvPr/>
        </p:nvSpPr>
        <p:spPr>
          <a:xfrm>
            <a:off x="3486609" y="2903584"/>
            <a:ext cx="124158" cy="1241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2263274-85C0-4979-B34A-FBD5B150EBB0}"/>
              </a:ext>
            </a:extLst>
          </p:cNvPr>
          <p:cNvSpPr/>
          <p:nvPr/>
        </p:nvSpPr>
        <p:spPr>
          <a:xfrm>
            <a:off x="3648916" y="2872643"/>
            <a:ext cx="86953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900" dirty="0"/>
              <a:t>기기</a:t>
            </a:r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2830E0-D62D-51D7-EFD4-A3DF96A453E9}"/>
              </a:ext>
            </a:extLst>
          </p:cNvPr>
          <p:cNvSpPr/>
          <p:nvPr/>
        </p:nvSpPr>
        <p:spPr>
          <a:xfrm>
            <a:off x="4237994" y="2903584"/>
            <a:ext cx="124158" cy="1241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8C2363CA-3175-315A-0653-9EEA13EB0C56}"/>
              </a:ext>
            </a:extLst>
          </p:cNvPr>
          <p:cNvSpPr/>
          <p:nvPr/>
        </p:nvSpPr>
        <p:spPr>
          <a:xfrm>
            <a:off x="4400301" y="2872643"/>
            <a:ext cx="86953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900" dirty="0"/>
              <a:t>기기</a:t>
            </a:r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28CBC85-6144-6FAB-CECB-082AB2B274E4}"/>
              </a:ext>
            </a:extLst>
          </p:cNvPr>
          <p:cNvSpPr/>
          <p:nvPr/>
        </p:nvSpPr>
        <p:spPr>
          <a:xfrm>
            <a:off x="5004972" y="2903584"/>
            <a:ext cx="124158" cy="1241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A67E3F73-D99B-3703-03B9-B238E0C8BD23}"/>
              </a:ext>
            </a:extLst>
          </p:cNvPr>
          <p:cNvSpPr/>
          <p:nvPr/>
        </p:nvSpPr>
        <p:spPr>
          <a:xfrm>
            <a:off x="5167279" y="2872643"/>
            <a:ext cx="86953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900" dirty="0"/>
              <a:t>기기</a:t>
            </a:r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86D0C77-0E8D-EDD4-1A59-D95BDD63D513}"/>
              </a:ext>
            </a:extLst>
          </p:cNvPr>
          <p:cNvSpPr txBox="1"/>
          <p:nvPr/>
        </p:nvSpPr>
        <p:spPr>
          <a:xfrm>
            <a:off x="2496620" y="2798992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D72B9B-F382-B532-CE76-633A914805AC}"/>
              </a:ext>
            </a:extLst>
          </p:cNvPr>
          <p:cNvSpPr txBox="1"/>
          <p:nvPr/>
        </p:nvSpPr>
        <p:spPr>
          <a:xfrm>
            <a:off x="2511526" y="3056067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2C11D50-DF0A-8CC4-33B0-217E5984A032}"/>
              </a:ext>
            </a:extLst>
          </p:cNvPr>
          <p:cNvSpPr/>
          <p:nvPr/>
        </p:nvSpPr>
        <p:spPr>
          <a:xfrm>
            <a:off x="7590447" y="2288311"/>
            <a:ext cx="750875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태그 관리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88C3FE2-B92F-288E-EE78-400811EB95C8}"/>
              </a:ext>
            </a:extLst>
          </p:cNvPr>
          <p:cNvSpPr/>
          <p:nvPr/>
        </p:nvSpPr>
        <p:spPr>
          <a:xfrm>
            <a:off x="2702232" y="4028780"/>
            <a:ext cx="1357590" cy="2252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원가</a:t>
            </a:r>
          </a:p>
        </p:txBody>
      </p:sp>
    </p:spTree>
    <p:extLst>
      <p:ext uri="{BB962C8B-B14F-4D97-AF65-F5344CB8AC3E}">
        <p14:creationId xmlns:p14="http://schemas.microsoft.com/office/powerpoint/2010/main" val="35678809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9C619-48CF-2AE7-627A-3E4A77260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텍스트, 스크린샷, 소프트웨어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96E153D-F550-9225-FA02-667BD0074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37" y="1692210"/>
            <a:ext cx="8952924" cy="46835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051E52F-1220-A3D2-BCA1-76C144D3A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화면 </a:t>
            </a:r>
            <a:r>
              <a:rPr lang="en-US" altLang="ko-KR" dirty="0"/>
              <a:t>– [</a:t>
            </a:r>
            <a:r>
              <a:rPr lang="ko-KR" altLang="en-US" dirty="0"/>
              <a:t>관리자</a:t>
            </a:r>
            <a:r>
              <a:rPr lang="en-US" altLang="ko-KR" dirty="0"/>
              <a:t>] </a:t>
            </a:r>
            <a:r>
              <a:rPr lang="ko-KR" altLang="en-US" dirty="0"/>
              <a:t>상품 등록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01472E-611E-C582-4B96-404DB8DBB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55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79267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D6F5E-5F80-709E-9AAA-7E51BEBB9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4AD891-92DB-C1C6-5943-7E28796BA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스토리보드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77DA5B-A201-5B8E-D7F5-275487D1E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56</a:t>
            </a:fld>
            <a:endParaRPr lang="ko-KR" altLang="en-US" noProof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359496-3898-C738-2960-50B9CEA5FD3F}"/>
              </a:ext>
            </a:extLst>
          </p:cNvPr>
          <p:cNvSpPr/>
          <p:nvPr/>
        </p:nvSpPr>
        <p:spPr>
          <a:xfrm>
            <a:off x="1524000" y="1627763"/>
            <a:ext cx="7067146" cy="4717913"/>
          </a:xfrm>
          <a:prstGeom prst="rect">
            <a:avLst/>
          </a:prstGeom>
          <a:noFill/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BF45692-D0F3-74E0-08E3-F7445B431C84}"/>
              </a:ext>
            </a:extLst>
          </p:cNvPr>
          <p:cNvSpPr/>
          <p:nvPr/>
        </p:nvSpPr>
        <p:spPr>
          <a:xfrm>
            <a:off x="9602821" y="1627763"/>
            <a:ext cx="2373755" cy="47179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rIns="36000" rtlCol="0" anchor="t"/>
          <a:lstStyle/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부족한 재고를 가진 상품 표시</a:t>
            </a:r>
            <a:r>
              <a:rPr lang="en-US" altLang="ko-KR" sz="1100" dirty="0"/>
              <a:t>.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상품 코드</a:t>
            </a:r>
            <a:r>
              <a:rPr lang="en-US" altLang="ko-KR" sz="1100" dirty="0"/>
              <a:t> </a:t>
            </a:r>
            <a:r>
              <a:rPr lang="ko-KR" altLang="en-US" sz="1100" dirty="0"/>
              <a:t>혹은 상품명으로 검색</a:t>
            </a:r>
            <a:r>
              <a:rPr lang="en-US" altLang="ko-KR" sz="1100" dirty="0"/>
              <a:t>.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재고 등록 </a:t>
            </a:r>
            <a:r>
              <a:rPr lang="ko-KR" altLang="en-US" sz="1100" dirty="0" err="1"/>
              <a:t>모달</a:t>
            </a: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입고 등록 </a:t>
            </a:r>
            <a:r>
              <a:rPr lang="ko-KR" altLang="en-US" sz="1100" dirty="0" err="1"/>
              <a:t>모달</a:t>
            </a: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입고 내역 전체 확인 </a:t>
            </a:r>
            <a:r>
              <a:rPr lang="ko-KR" altLang="en-US" sz="1100" dirty="0" err="1"/>
              <a:t>모달</a:t>
            </a:r>
            <a:endParaRPr lang="en-US" altLang="ko-KR" sz="11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A9B8479-0E46-CB30-8750-82075231A90E}"/>
              </a:ext>
            </a:extLst>
          </p:cNvPr>
          <p:cNvSpPr/>
          <p:nvPr/>
        </p:nvSpPr>
        <p:spPr>
          <a:xfrm>
            <a:off x="9602821" y="1070042"/>
            <a:ext cx="2373755" cy="5577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[</a:t>
            </a:r>
            <a:r>
              <a:rPr lang="ko-KR" altLang="en-US" dirty="0"/>
              <a:t>관리자</a:t>
            </a:r>
            <a:r>
              <a:rPr lang="en-US" altLang="ko-KR" dirty="0"/>
              <a:t>] </a:t>
            </a:r>
            <a:r>
              <a:rPr lang="ko-KR" altLang="en-US" dirty="0"/>
              <a:t>재고 관리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B6E467D-053B-6376-8B04-4664D6A7CC1F}"/>
              </a:ext>
            </a:extLst>
          </p:cNvPr>
          <p:cNvSpPr/>
          <p:nvPr/>
        </p:nvSpPr>
        <p:spPr>
          <a:xfrm>
            <a:off x="2503251" y="1625449"/>
            <a:ext cx="6087893" cy="575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재고 관리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AEC9B0E-893C-45AE-8A63-195A86525027}"/>
              </a:ext>
            </a:extLst>
          </p:cNvPr>
          <p:cNvSpPr/>
          <p:nvPr/>
        </p:nvSpPr>
        <p:spPr>
          <a:xfrm>
            <a:off x="1524000" y="1625449"/>
            <a:ext cx="972620" cy="575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로고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B596C8-D6D1-2D22-B3A0-B2C26EEA9B4D}"/>
              </a:ext>
            </a:extLst>
          </p:cNvPr>
          <p:cNvSpPr/>
          <p:nvPr/>
        </p:nvSpPr>
        <p:spPr>
          <a:xfrm>
            <a:off x="2503251" y="2207521"/>
            <a:ext cx="6087893" cy="41316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E078353-95E5-D5D4-D6B9-F57019411C6D}"/>
              </a:ext>
            </a:extLst>
          </p:cNvPr>
          <p:cNvSpPr/>
          <p:nvPr/>
        </p:nvSpPr>
        <p:spPr>
          <a:xfrm>
            <a:off x="1524000" y="2207521"/>
            <a:ext cx="972620" cy="41316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E2AC4AE-22AD-A850-2E5F-6808DD2669D5}"/>
              </a:ext>
            </a:extLst>
          </p:cNvPr>
          <p:cNvSpPr/>
          <p:nvPr/>
        </p:nvSpPr>
        <p:spPr>
          <a:xfrm>
            <a:off x="2585644" y="3514489"/>
            <a:ext cx="5899449" cy="27763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7CDDF8C-4305-5D5B-33E9-F2F744C5E082}"/>
              </a:ext>
            </a:extLst>
          </p:cNvPr>
          <p:cNvSpPr/>
          <p:nvPr/>
        </p:nvSpPr>
        <p:spPr>
          <a:xfrm>
            <a:off x="2585644" y="3236071"/>
            <a:ext cx="2234944" cy="2252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상품 검색</a:t>
            </a:r>
          </a:p>
        </p:txBody>
      </p:sp>
      <p:pic>
        <p:nvPicPr>
          <p:cNvPr id="8" name="Picture 2" descr="둥근 돋보기 - 무료 상호 작용개 아이콘">
            <a:extLst>
              <a:ext uri="{FF2B5EF4-FFF2-40B4-BE49-F238E27FC236}">
                <a16:creationId xmlns:a16="http://schemas.microsoft.com/office/drawing/2014/main" id="{FAFD9B31-879F-DFAB-C442-9054C0890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956" y="3274316"/>
            <a:ext cx="159898" cy="15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4F26820-69C2-C883-2FCC-A92282D884DD}"/>
              </a:ext>
            </a:extLst>
          </p:cNvPr>
          <p:cNvSpPr txBox="1"/>
          <p:nvPr/>
        </p:nvSpPr>
        <p:spPr>
          <a:xfrm>
            <a:off x="1514779" y="2175097"/>
            <a:ext cx="956047" cy="42208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정보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대시보드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매출 확인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판매 기록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상품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상품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상품 등록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rgbClr val="9867B6"/>
                </a:solidFill>
              </a:rPr>
              <a:t>재고 관리</a:t>
            </a:r>
            <a:endParaRPr lang="en-US" altLang="ko-KR" sz="900" dirty="0">
              <a:solidFill>
                <a:srgbClr val="9867B6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/>
              <a:t>배송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사용자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회원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리뷰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문의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이벤트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배너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할인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쿠폰 관리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58BD86D-332F-B61E-76D8-71C045DA3D08}"/>
              </a:ext>
            </a:extLst>
          </p:cNvPr>
          <p:cNvSpPr/>
          <p:nvPr/>
        </p:nvSpPr>
        <p:spPr>
          <a:xfrm>
            <a:off x="2572944" y="2405291"/>
            <a:ext cx="5899449" cy="7775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6" name="사각형: 둥근 모서리 1075">
            <a:extLst>
              <a:ext uri="{FF2B5EF4-FFF2-40B4-BE49-F238E27FC236}">
                <a16:creationId xmlns:a16="http://schemas.microsoft.com/office/drawing/2014/main" id="{7F13E8CD-B88E-7A26-975D-C7DDC87D674B}"/>
              </a:ext>
            </a:extLst>
          </p:cNvPr>
          <p:cNvSpPr/>
          <p:nvPr/>
        </p:nvSpPr>
        <p:spPr>
          <a:xfrm>
            <a:off x="2681739" y="3569724"/>
            <a:ext cx="4526994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dist"/>
            <a:r>
              <a:rPr lang="en-US" altLang="ko-KR" sz="900" dirty="0"/>
              <a:t>| </a:t>
            </a:r>
            <a:r>
              <a:rPr lang="ko-KR" altLang="en-US" sz="900" dirty="0"/>
              <a:t>상품코드 </a:t>
            </a:r>
            <a:r>
              <a:rPr lang="en-US" altLang="ko-KR" sz="900" dirty="0"/>
              <a:t>| </a:t>
            </a:r>
            <a:r>
              <a:rPr lang="ko-KR" altLang="en-US" sz="900" dirty="0"/>
              <a:t>상품명 </a:t>
            </a:r>
            <a:r>
              <a:rPr lang="en-US" altLang="ko-KR" sz="900" dirty="0"/>
              <a:t>| </a:t>
            </a:r>
            <a:r>
              <a:rPr lang="ko-KR" altLang="en-US" sz="900" dirty="0"/>
              <a:t>현재재고 </a:t>
            </a:r>
            <a:r>
              <a:rPr lang="en-US" altLang="ko-KR" sz="900" dirty="0"/>
              <a:t>| </a:t>
            </a:r>
            <a:r>
              <a:rPr lang="ko-KR" altLang="en-US" sz="900" dirty="0"/>
              <a:t>안전재고 </a:t>
            </a:r>
            <a:r>
              <a:rPr lang="en-US" altLang="ko-KR" sz="900" dirty="0"/>
              <a:t>| </a:t>
            </a:r>
            <a:r>
              <a:rPr lang="ko-KR" altLang="en-US" sz="900" dirty="0"/>
              <a:t>적정재고 </a:t>
            </a:r>
            <a:r>
              <a:rPr lang="en-US" altLang="ko-KR" sz="900" dirty="0"/>
              <a:t>|</a:t>
            </a:r>
            <a:endParaRPr lang="ko-KR" altLang="en-US" sz="900" dirty="0"/>
          </a:p>
        </p:txBody>
      </p:sp>
      <p:cxnSp>
        <p:nvCxnSpPr>
          <p:cNvPr id="1077" name="직선 연결선 1076">
            <a:extLst>
              <a:ext uri="{FF2B5EF4-FFF2-40B4-BE49-F238E27FC236}">
                <a16:creationId xmlns:a16="http://schemas.microsoft.com/office/drawing/2014/main" id="{E39170BC-E0B5-475D-FA9B-C9FD1729D0F3}"/>
              </a:ext>
            </a:extLst>
          </p:cNvPr>
          <p:cNvCxnSpPr>
            <a:cxnSpLocks/>
          </p:cNvCxnSpPr>
          <p:nvPr/>
        </p:nvCxnSpPr>
        <p:spPr>
          <a:xfrm>
            <a:off x="2722435" y="3804873"/>
            <a:ext cx="56577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8" name="사각형: 둥근 모서리 1077">
            <a:extLst>
              <a:ext uri="{FF2B5EF4-FFF2-40B4-BE49-F238E27FC236}">
                <a16:creationId xmlns:a16="http://schemas.microsoft.com/office/drawing/2014/main" id="{EA533204-987F-0D2F-E754-FAE35BFD095F}"/>
              </a:ext>
            </a:extLst>
          </p:cNvPr>
          <p:cNvSpPr/>
          <p:nvPr/>
        </p:nvSpPr>
        <p:spPr>
          <a:xfrm>
            <a:off x="2681739" y="387742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PD00000</a:t>
            </a:r>
            <a:endParaRPr lang="ko-KR" altLang="en-US" sz="900" dirty="0"/>
          </a:p>
        </p:txBody>
      </p:sp>
      <p:sp>
        <p:nvSpPr>
          <p:cNvPr id="1079" name="사각형: 둥근 모서리 1078">
            <a:extLst>
              <a:ext uri="{FF2B5EF4-FFF2-40B4-BE49-F238E27FC236}">
                <a16:creationId xmlns:a16="http://schemas.microsoft.com/office/drawing/2014/main" id="{074AA148-9E17-B846-E081-270380930EDD}"/>
              </a:ext>
            </a:extLst>
          </p:cNvPr>
          <p:cNvSpPr/>
          <p:nvPr/>
        </p:nvSpPr>
        <p:spPr>
          <a:xfrm>
            <a:off x="3413607" y="387742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상품명</a:t>
            </a:r>
          </a:p>
        </p:txBody>
      </p:sp>
      <p:sp>
        <p:nvSpPr>
          <p:cNvPr id="1080" name="사각형: 둥근 모서리 1079">
            <a:extLst>
              <a:ext uri="{FF2B5EF4-FFF2-40B4-BE49-F238E27FC236}">
                <a16:creationId xmlns:a16="http://schemas.microsoft.com/office/drawing/2014/main" id="{F4645060-756F-67F6-C9FE-4758D5E614A8}"/>
              </a:ext>
            </a:extLst>
          </p:cNvPr>
          <p:cNvSpPr/>
          <p:nvPr/>
        </p:nvSpPr>
        <p:spPr>
          <a:xfrm>
            <a:off x="4223687" y="387742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100</a:t>
            </a:r>
            <a:endParaRPr lang="ko-KR" altLang="en-US" sz="900" dirty="0"/>
          </a:p>
        </p:txBody>
      </p:sp>
      <p:sp>
        <p:nvSpPr>
          <p:cNvPr id="1081" name="사각형: 둥근 모서리 1080">
            <a:extLst>
              <a:ext uri="{FF2B5EF4-FFF2-40B4-BE49-F238E27FC236}">
                <a16:creationId xmlns:a16="http://schemas.microsoft.com/office/drawing/2014/main" id="{374A34E5-67CB-D631-7EFD-70F7209CCAA1}"/>
              </a:ext>
            </a:extLst>
          </p:cNvPr>
          <p:cNvSpPr/>
          <p:nvPr/>
        </p:nvSpPr>
        <p:spPr>
          <a:xfrm>
            <a:off x="6115979" y="387742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200</a:t>
            </a:r>
            <a:endParaRPr lang="ko-KR" altLang="en-US" sz="900" dirty="0"/>
          </a:p>
        </p:txBody>
      </p:sp>
      <p:sp>
        <p:nvSpPr>
          <p:cNvPr id="1083" name="사각형: 둥근 모서리 1082">
            <a:extLst>
              <a:ext uri="{FF2B5EF4-FFF2-40B4-BE49-F238E27FC236}">
                <a16:creationId xmlns:a16="http://schemas.microsoft.com/office/drawing/2014/main" id="{D9BE52F5-114C-6465-FDA2-A7663058ECCA}"/>
              </a:ext>
            </a:extLst>
          </p:cNvPr>
          <p:cNvSpPr/>
          <p:nvPr/>
        </p:nvSpPr>
        <p:spPr>
          <a:xfrm>
            <a:off x="2681739" y="407319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PD00000</a:t>
            </a:r>
            <a:endParaRPr lang="ko-KR" altLang="en-US" sz="900" dirty="0"/>
          </a:p>
        </p:txBody>
      </p:sp>
      <p:sp>
        <p:nvSpPr>
          <p:cNvPr id="1084" name="사각형: 둥근 모서리 1083">
            <a:extLst>
              <a:ext uri="{FF2B5EF4-FFF2-40B4-BE49-F238E27FC236}">
                <a16:creationId xmlns:a16="http://schemas.microsoft.com/office/drawing/2014/main" id="{B708F259-37BF-ADED-25C3-E947CB52A71D}"/>
              </a:ext>
            </a:extLst>
          </p:cNvPr>
          <p:cNvSpPr/>
          <p:nvPr/>
        </p:nvSpPr>
        <p:spPr>
          <a:xfrm>
            <a:off x="3413607" y="407319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상품명</a:t>
            </a:r>
          </a:p>
        </p:txBody>
      </p:sp>
      <p:sp>
        <p:nvSpPr>
          <p:cNvPr id="1085" name="사각형: 둥근 모서리 1084">
            <a:extLst>
              <a:ext uri="{FF2B5EF4-FFF2-40B4-BE49-F238E27FC236}">
                <a16:creationId xmlns:a16="http://schemas.microsoft.com/office/drawing/2014/main" id="{71098EB5-71B9-C6E2-1AEA-A974224C0A86}"/>
              </a:ext>
            </a:extLst>
          </p:cNvPr>
          <p:cNvSpPr/>
          <p:nvPr/>
        </p:nvSpPr>
        <p:spPr>
          <a:xfrm>
            <a:off x="4223687" y="407319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100</a:t>
            </a:r>
            <a:endParaRPr lang="ko-KR" altLang="en-US" sz="900" dirty="0"/>
          </a:p>
        </p:txBody>
      </p:sp>
      <p:sp>
        <p:nvSpPr>
          <p:cNvPr id="1086" name="사각형: 둥근 모서리 1085">
            <a:extLst>
              <a:ext uri="{FF2B5EF4-FFF2-40B4-BE49-F238E27FC236}">
                <a16:creationId xmlns:a16="http://schemas.microsoft.com/office/drawing/2014/main" id="{17B9F8FE-9820-0BA4-8B8F-0D551E1B2AB2}"/>
              </a:ext>
            </a:extLst>
          </p:cNvPr>
          <p:cNvSpPr/>
          <p:nvPr/>
        </p:nvSpPr>
        <p:spPr>
          <a:xfrm>
            <a:off x="6115979" y="407319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200</a:t>
            </a:r>
            <a:endParaRPr lang="ko-KR" altLang="en-US" sz="900" dirty="0"/>
          </a:p>
        </p:txBody>
      </p:sp>
      <p:sp>
        <p:nvSpPr>
          <p:cNvPr id="1088" name="사각형: 둥근 모서리 1087">
            <a:extLst>
              <a:ext uri="{FF2B5EF4-FFF2-40B4-BE49-F238E27FC236}">
                <a16:creationId xmlns:a16="http://schemas.microsoft.com/office/drawing/2014/main" id="{643418FA-9516-1E77-F182-0D6BEFDD53ED}"/>
              </a:ext>
            </a:extLst>
          </p:cNvPr>
          <p:cNvSpPr/>
          <p:nvPr/>
        </p:nvSpPr>
        <p:spPr>
          <a:xfrm>
            <a:off x="2681739" y="424974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PD00000</a:t>
            </a:r>
            <a:endParaRPr lang="ko-KR" altLang="en-US" sz="900" dirty="0"/>
          </a:p>
        </p:txBody>
      </p:sp>
      <p:sp>
        <p:nvSpPr>
          <p:cNvPr id="1089" name="사각형: 둥근 모서리 1088">
            <a:extLst>
              <a:ext uri="{FF2B5EF4-FFF2-40B4-BE49-F238E27FC236}">
                <a16:creationId xmlns:a16="http://schemas.microsoft.com/office/drawing/2014/main" id="{101A7F7B-20DA-2AB1-2ED9-6A35383585BA}"/>
              </a:ext>
            </a:extLst>
          </p:cNvPr>
          <p:cNvSpPr/>
          <p:nvPr/>
        </p:nvSpPr>
        <p:spPr>
          <a:xfrm>
            <a:off x="3413607" y="424974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상품명</a:t>
            </a:r>
          </a:p>
        </p:txBody>
      </p:sp>
      <p:sp>
        <p:nvSpPr>
          <p:cNvPr id="1090" name="사각형: 둥근 모서리 1089">
            <a:extLst>
              <a:ext uri="{FF2B5EF4-FFF2-40B4-BE49-F238E27FC236}">
                <a16:creationId xmlns:a16="http://schemas.microsoft.com/office/drawing/2014/main" id="{463B8C7B-4FF4-69A0-68C1-00165F9F5696}"/>
              </a:ext>
            </a:extLst>
          </p:cNvPr>
          <p:cNvSpPr/>
          <p:nvPr/>
        </p:nvSpPr>
        <p:spPr>
          <a:xfrm>
            <a:off x="4223687" y="424974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100</a:t>
            </a:r>
            <a:endParaRPr lang="ko-KR" altLang="en-US" sz="900" dirty="0"/>
          </a:p>
        </p:txBody>
      </p:sp>
      <p:sp>
        <p:nvSpPr>
          <p:cNvPr id="1091" name="사각형: 둥근 모서리 1090">
            <a:extLst>
              <a:ext uri="{FF2B5EF4-FFF2-40B4-BE49-F238E27FC236}">
                <a16:creationId xmlns:a16="http://schemas.microsoft.com/office/drawing/2014/main" id="{2548CFE6-0EE9-7599-200C-10EFFD6A8826}"/>
              </a:ext>
            </a:extLst>
          </p:cNvPr>
          <p:cNvSpPr/>
          <p:nvPr/>
        </p:nvSpPr>
        <p:spPr>
          <a:xfrm>
            <a:off x="6115979" y="424974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200</a:t>
            </a:r>
            <a:endParaRPr lang="ko-KR" altLang="en-US" sz="900" dirty="0"/>
          </a:p>
        </p:txBody>
      </p:sp>
      <p:sp>
        <p:nvSpPr>
          <p:cNvPr id="1093" name="사각형: 둥근 모서리 1092">
            <a:extLst>
              <a:ext uri="{FF2B5EF4-FFF2-40B4-BE49-F238E27FC236}">
                <a16:creationId xmlns:a16="http://schemas.microsoft.com/office/drawing/2014/main" id="{C4261176-7ECE-E8D2-AB97-663EE9CA1063}"/>
              </a:ext>
            </a:extLst>
          </p:cNvPr>
          <p:cNvSpPr/>
          <p:nvPr/>
        </p:nvSpPr>
        <p:spPr>
          <a:xfrm>
            <a:off x="2681739" y="4425470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PD00000</a:t>
            </a:r>
            <a:endParaRPr lang="ko-KR" altLang="en-US" sz="900" dirty="0"/>
          </a:p>
        </p:txBody>
      </p:sp>
      <p:sp>
        <p:nvSpPr>
          <p:cNvPr id="1094" name="사각형: 둥근 모서리 1093">
            <a:extLst>
              <a:ext uri="{FF2B5EF4-FFF2-40B4-BE49-F238E27FC236}">
                <a16:creationId xmlns:a16="http://schemas.microsoft.com/office/drawing/2014/main" id="{D72C129C-F9A0-55C4-706C-4D73F3FE7AEE}"/>
              </a:ext>
            </a:extLst>
          </p:cNvPr>
          <p:cNvSpPr/>
          <p:nvPr/>
        </p:nvSpPr>
        <p:spPr>
          <a:xfrm>
            <a:off x="3413607" y="4425470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상품명</a:t>
            </a:r>
          </a:p>
        </p:txBody>
      </p:sp>
      <p:sp>
        <p:nvSpPr>
          <p:cNvPr id="1095" name="사각형: 둥근 모서리 1094">
            <a:extLst>
              <a:ext uri="{FF2B5EF4-FFF2-40B4-BE49-F238E27FC236}">
                <a16:creationId xmlns:a16="http://schemas.microsoft.com/office/drawing/2014/main" id="{430FD598-D5D3-F812-3CBD-CB5B6D25CEAF}"/>
              </a:ext>
            </a:extLst>
          </p:cNvPr>
          <p:cNvSpPr/>
          <p:nvPr/>
        </p:nvSpPr>
        <p:spPr>
          <a:xfrm>
            <a:off x="4223687" y="4425470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100</a:t>
            </a:r>
            <a:endParaRPr lang="ko-KR" altLang="en-US" sz="900" dirty="0"/>
          </a:p>
        </p:txBody>
      </p:sp>
      <p:sp>
        <p:nvSpPr>
          <p:cNvPr id="1096" name="사각형: 둥근 모서리 1095">
            <a:extLst>
              <a:ext uri="{FF2B5EF4-FFF2-40B4-BE49-F238E27FC236}">
                <a16:creationId xmlns:a16="http://schemas.microsoft.com/office/drawing/2014/main" id="{B66E091E-6854-4063-2473-5B90780747F3}"/>
              </a:ext>
            </a:extLst>
          </p:cNvPr>
          <p:cNvSpPr/>
          <p:nvPr/>
        </p:nvSpPr>
        <p:spPr>
          <a:xfrm>
            <a:off x="6115979" y="4425470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200</a:t>
            </a:r>
            <a:endParaRPr lang="ko-KR" altLang="en-US" sz="900" dirty="0"/>
          </a:p>
        </p:txBody>
      </p:sp>
      <p:sp>
        <p:nvSpPr>
          <p:cNvPr id="1098" name="사각형: 둥근 모서리 1097">
            <a:extLst>
              <a:ext uri="{FF2B5EF4-FFF2-40B4-BE49-F238E27FC236}">
                <a16:creationId xmlns:a16="http://schemas.microsoft.com/office/drawing/2014/main" id="{D393D3F1-0946-684C-8904-2E92D1DD694E}"/>
              </a:ext>
            </a:extLst>
          </p:cNvPr>
          <p:cNvSpPr/>
          <p:nvPr/>
        </p:nvSpPr>
        <p:spPr>
          <a:xfrm>
            <a:off x="2681739" y="460201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PD00000</a:t>
            </a:r>
            <a:endParaRPr lang="ko-KR" altLang="en-US" sz="900" dirty="0"/>
          </a:p>
        </p:txBody>
      </p:sp>
      <p:sp>
        <p:nvSpPr>
          <p:cNvPr id="1099" name="사각형: 둥근 모서리 1098">
            <a:extLst>
              <a:ext uri="{FF2B5EF4-FFF2-40B4-BE49-F238E27FC236}">
                <a16:creationId xmlns:a16="http://schemas.microsoft.com/office/drawing/2014/main" id="{16C204B1-BDA9-6B38-4D1B-8E415F9A9203}"/>
              </a:ext>
            </a:extLst>
          </p:cNvPr>
          <p:cNvSpPr/>
          <p:nvPr/>
        </p:nvSpPr>
        <p:spPr>
          <a:xfrm>
            <a:off x="3413607" y="460201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상품명</a:t>
            </a:r>
          </a:p>
        </p:txBody>
      </p:sp>
      <p:sp>
        <p:nvSpPr>
          <p:cNvPr id="1100" name="사각형: 둥근 모서리 1099">
            <a:extLst>
              <a:ext uri="{FF2B5EF4-FFF2-40B4-BE49-F238E27FC236}">
                <a16:creationId xmlns:a16="http://schemas.microsoft.com/office/drawing/2014/main" id="{657D3EFF-8BC1-53CF-B235-151F7AE5EF51}"/>
              </a:ext>
            </a:extLst>
          </p:cNvPr>
          <p:cNvSpPr/>
          <p:nvPr/>
        </p:nvSpPr>
        <p:spPr>
          <a:xfrm>
            <a:off x="4223687" y="460201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100</a:t>
            </a:r>
            <a:endParaRPr lang="ko-KR" altLang="en-US" sz="900" dirty="0"/>
          </a:p>
        </p:txBody>
      </p:sp>
      <p:sp>
        <p:nvSpPr>
          <p:cNvPr id="1101" name="사각형: 둥근 모서리 1100">
            <a:extLst>
              <a:ext uri="{FF2B5EF4-FFF2-40B4-BE49-F238E27FC236}">
                <a16:creationId xmlns:a16="http://schemas.microsoft.com/office/drawing/2014/main" id="{27D9C9AE-1EDF-1ADD-A1C6-7239D3C97180}"/>
              </a:ext>
            </a:extLst>
          </p:cNvPr>
          <p:cNvSpPr/>
          <p:nvPr/>
        </p:nvSpPr>
        <p:spPr>
          <a:xfrm>
            <a:off x="6115979" y="460201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200</a:t>
            </a:r>
            <a:endParaRPr lang="ko-KR" altLang="en-US" sz="900" dirty="0"/>
          </a:p>
        </p:txBody>
      </p:sp>
      <p:sp>
        <p:nvSpPr>
          <p:cNvPr id="1103" name="사각형: 둥근 모서리 1102">
            <a:extLst>
              <a:ext uri="{FF2B5EF4-FFF2-40B4-BE49-F238E27FC236}">
                <a16:creationId xmlns:a16="http://schemas.microsoft.com/office/drawing/2014/main" id="{35FFFC62-6E7F-D2E9-7EA7-4B38451B82F3}"/>
              </a:ext>
            </a:extLst>
          </p:cNvPr>
          <p:cNvSpPr/>
          <p:nvPr/>
        </p:nvSpPr>
        <p:spPr>
          <a:xfrm>
            <a:off x="2681739" y="4775710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PD00000</a:t>
            </a:r>
            <a:endParaRPr lang="ko-KR" altLang="en-US" sz="900" dirty="0"/>
          </a:p>
        </p:txBody>
      </p:sp>
      <p:sp>
        <p:nvSpPr>
          <p:cNvPr id="1104" name="사각형: 둥근 모서리 1103">
            <a:extLst>
              <a:ext uri="{FF2B5EF4-FFF2-40B4-BE49-F238E27FC236}">
                <a16:creationId xmlns:a16="http://schemas.microsoft.com/office/drawing/2014/main" id="{10C4D858-7152-608B-0449-61EB983E9BE0}"/>
              </a:ext>
            </a:extLst>
          </p:cNvPr>
          <p:cNvSpPr/>
          <p:nvPr/>
        </p:nvSpPr>
        <p:spPr>
          <a:xfrm>
            <a:off x="3413607" y="4775710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상품명</a:t>
            </a:r>
          </a:p>
        </p:txBody>
      </p:sp>
      <p:sp>
        <p:nvSpPr>
          <p:cNvPr id="1105" name="사각형: 둥근 모서리 1104">
            <a:extLst>
              <a:ext uri="{FF2B5EF4-FFF2-40B4-BE49-F238E27FC236}">
                <a16:creationId xmlns:a16="http://schemas.microsoft.com/office/drawing/2014/main" id="{2D053AB3-9F72-EF5F-F642-1E2D8B70AAE2}"/>
              </a:ext>
            </a:extLst>
          </p:cNvPr>
          <p:cNvSpPr/>
          <p:nvPr/>
        </p:nvSpPr>
        <p:spPr>
          <a:xfrm>
            <a:off x="4223687" y="4775710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100</a:t>
            </a:r>
            <a:endParaRPr lang="ko-KR" altLang="en-US" sz="900" dirty="0"/>
          </a:p>
        </p:txBody>
      </p:sp>
      <p:sp>
        <p:nvSpPr>
          <p:cNvPr id="1106" name="사각형: 둥근 모서리 1105">
            <a:extLst>
              <a:ext uri="{FF2B5EF4-FFF2-40B4-BE49-F238E27FC236}">
                <a16:creationId xmlns:a16="http://schemas.microsoft.com/office/drawing/2014/main" id="{5E461418-0E9A-6DEB-B094-3EF6B90DB404}"/>
              </a:ext>
            </a:extLst>
          </p:cNvPr>
          <p:cNvSpPr/>
          <p:nvPr/>
        </p:nvSpPr>
        <p:spPr>
          <a:xfrm>
            <a:off x="6115979" y="4775710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200</a:t>
            </a:r>
            <a:endParaRPr lang="ko-KR" altLang="en-US" sz="900" dirty="0"/>
          </a:p>
        </p:txBody>
      </p:sp>
      <p:sp>
        <p:nvSpPr>
          <p:cNvPr id="1108" name="사각형: 둥근 모서리 1107">
            <a:extLst>
              <a:ext uri="{FF2B5EF4-FFF2-40B4-BE49-F238E27FC236}">
                <a16:creationId xmlns:a16="http://schemas.microsoft.com/office/drawing/2014/main" id="{DE4C3A31-C037-2044-6B32-91F8108E9B95}"/>
              </a:ext>
            </a:extLst>
          </p:cNvPr>
          <p:cNvSpPr/>
          <p:nvPr/>
        </p:nvSpPr>
        <p:spPr>
          <a:xfrm>
            <a:off x="2681739" y="495225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PD00000</a:t>
            </a:r>
            <a:endParaRPr lang="ko-KR" altLang="en-US" sz="900" dirty="0"/>
          </a:p>
        </p:txBody>
      </p:sp>
      <p:sp>
        <p:nvSpPr>
          <p:cNvPr id="1109" name="사각형: 둥근 모서리 1108">
            <a:extLst>
              <a:ext uri="{FF2B5EF4-FFF2-40B4-BE49-F238E27FC236}">
                <a16:creationId xmlns:a16="http://schemas.microsoft.com/office/drawing/2014/main" id="{252E29EF-B8CE-8C77-EEDC-F48D7CBFC6E2}"/>
              </a:ext>
            </a:extLst>
          </p:cNvPr>
          <p:cNvSpPr/>
          <p:nvPr/>
        </p:nvSpPr>
        <p:spPr>
          <a:xfrm>
            <a:off x="3413607" y="495225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상품명</a:t>
            </a:r>
          </a:p>
        </p:txBody>
      </p:sp>
      <p:sp>
        <p:nvSpPr>
          <p:cNvPr id="1110" name="사각형: 둥근 모서리 1109">
            <a:extLst>
              <a:ext uri="{FF2B5EF4-FFF2-40B4-BE49-F238E27FC236}">
                <a16:creationId xmlns:a16="http://schemas.microsoft.com/office/drawing/2014/main" id="{A051C4D3-C886-7F05-90C2-D4ADBDE6EC48}"/>
              </a:ext>
            </a:extLst>
          </p:cNvPr>
          <p:cNvSpPr/>
          <p:nvPr/>
        </p:nvSpPr>
        <p:spPr>
          <a:xfrm>
            <a:off x="4223687" y="495225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100</a:t>
            </a:r>
            <a:endParaRPr lang="ko-KR" altLang="en-US" sz="900" dirty="0"/>
          </a:p>
        </p:txBody>
      </p:sp>
      <p:sp>
        <p:nvSpPr>
          <p:cNvPr id="1111" name="사각형: 둥근 모서리 1110">
            <a:extLst>
              <a:ext uri="{FF2B5EF4-FFF2-40B4-BE49-F238E27FC236}">
                <a16:creationId xmlns:a16="http://schemas.microsoft.com/office/drawing/2014/main" id="{DB01E8A0-B10E-68AD-A843-04B039330D03}"/>
              </a:ext>
            </a:extLst>
          </p:cNvPr>
          <p:cNvSpPr/>
          <p:nvPr/>
        </p:nvSpPr>
        <p:spPr>
          <a:xfrm>
            <a:off x="6115979" y="495225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200</a:t>
            </a:r>
            <a:endParaRPr lang="ko-KR" altLang="en-US" sz="900" dirty="0"/>
          </a:p>
        </p:txBody>
      </p:sp>
      <p:sp>
        <p:nvSpPr>
          <p:cNvPr id="1113" name="사각형: 둥근 모서리 1112">
            <a:extLst>
              <a:ext uri="{FF2B5EF4-FFF2-40B4-BE49-F238E27FC236}">
                <a16:creationId xmlns:a16="http://schemas.microsoft.com/office/drawing/2014/main" id="{7F315103-D201-2B62-A38E-FB935C7E68B4}"/>
              </a:ext>
            </a:extLst>
          </p:cNvPr>
          <p:cNvSpPr/>
          <p:nvPr/>
        </p:nvSpPr>
        <p:spPr>
          <a:xfrm>
            <a:off x="2681739" y="5125950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PD00000</a:t>
            </a:r>
            <a:endParaRPr lang="ko-KR" altLang="en-US" sz="900" dirty="0"/>
          </a:p>
        </p:txBody>
      </p:sp>
      <p:sp>
        <p:nvSpPr>
          <p:cNvPr id="1114" name="사각형: 둥근 모서리 1113">
            <a:extLst>
              <a:ext uri="{FF2B5EF4-FFF2-40B4-BE49-F238E27FC236}">
                <a16:creationId xmlns:a16="http://schemas.microsoft.com/office/drawing/2014/main" id="{DC11E7BD-B55B-FE8C-EE19-335443485F24}"/>
              </a:ext>
            </a:extLst>
          </p:cNvPr>
          <p:cNvSpPr/>
          <p:nvPr/>
        </p:nvSpPr>
        <p:spPr>
          <a:xfrm>
            <a:off x="3413607" y="5125950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상품명</a:t>
            </a:r>
          </a:p>
        </p:txBody>
      </p:sp>
      <p:sp>
        <p:nvSpPr>
          <p:cNvPr id="1115" name="사각형: 둥근 모서리 1114">
            <a:extLst>
              <a:ext uri="{FF2B5EF4-FFF2-40B4-BE49-F238E27FC236}">
                <a16:creationId xmlns:a16="http://schemas.microsoft.com/office/drawing/2014/main" id="{79038481-9A86-1CE6-34DE-F4027BE12598}"/>
              </a:ext>
            </a:extLst>
          </p:cNvPr>
          <p:cNvSpPr/>
          <p:nvPr/>
        </p:nvSpPr>
        <p:spPr>
          <a:xfrm>
            <a:off x="4223687" y="5125950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100</a:t>
            </a:r>
            <a:endParaRPr lang="ko-KR" altLang="en-US" sz="900" dirty="0"/>
          </a:p>
        </p:txBody>
      </p:sp>
      <p:sp>
        <p:nvSpPr>
          <p:cNvPr id="1116" name="사각형: 둥근 모서리 1115">
            <a:extLst>
              <a:ext uri="{FF2B5EF4-FFF2-40B4-BE49-F238E27FC236}">
                <a16:creationId xmlns:a16="http://schemas.microsoft.com/office/drawing/2014/main" id="{B4414411-8C87-6C55-D11D-2BA28D11DDDE}"/>
              </a:ext>
            </a:extLst>
          </p:cNvPr>
          <p:cNvSpPr/>
          <p:nvPr/>
        </p:nvSpPr>
        <p:spPr>
          <a:xfrm>
            <a:off x="6115979" y="5125950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200</a:t>
            </a:r>
            <a:endParaRPr lang="ko-KR" altLang="en-US" sz="900" dirty="0"/>
          </a:p>
        </p:txBody>
      </p:sp>
      <p:sp>
        <p:nvSpPr>
          <p:cNvPr id="1118" name="사각형: 둥근 모서리 1117">
            <a:extLst>
              <a:ext uri="{FF2B5EF4-FFF2-40B4-BE49-F238E27FC236}">
                <a16:creationId xmlns:a16="http://schemas.microsoft.com/office/drawing/2014/main" id="{67507266-A99F-3941-203E-6B2DDD60ABBE}"/>
              </a:ext>
            </a:extLst>
          </p:cNvPr>
          <p:cNvSpPr/>
          <p:nvPr/>
        </p:nvSpPr>
        <p:spPr>
          <a:xfrm>
            <a:off x="2681739" y="530249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PD00000</a:t>
            </a:r>
            <a:endParaRPr lang="ko-KR" altLang="en-US" sz="900" dirty="0"/>
          </a:p>
        </p:txBody>
      </p:sp>
      <p:sp>
        <p:nvSpPr>
          <p:cNvPr id="1119" name="사각형: 둥근 모서리 1118">
            <a:extLst>
              <a:ext uri="{FF2B5EF4-FFF2-40B4-BE49-F238E27FC236}">
                <a16:creationId xmlns:a16="http://schemas.microsoft.com/office/drawing/2014/main" id="{DCB2F8A5-7C78-16D0-D744-0763177CDBBD}"/>
              </a:ext>
            </a:extLst>
          </p:cNvPr>
          <p:cNvSpPr/>
          <p:nvPr/>
        </p:nvSpPr>
        <p:spPr>
          <a:xfrm>
            <a:off x="3413607" y="530249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상품명</a:t>
            </a:r>
          </a:p>
        </p:txBody>
      </p:sp>
      <p:sp>
        <p:nvSpPr>
          <p:cNvPr id="1120" name="사각형: 둥근 모서리 1119">
            <a:extLst>
              <a:ext uri="{FF2B5EF4-FFF2-40B4-BE49-F238E27FC236}">
                <a16:creationId xmlns:a16="http://schemas.microsoft.com/office/drawing/2014/main" id="{9397D10A-E8CC-1BB9-9339-39F0ADA57974}"/>
              </a:ext>
            </a:extLst>
          </p:cNvPr>
          <p:cNvSpPr/>
          <p:nvPr/>
        </p:nvSpPr>
        <p:spPr>
          <a:xfrm>
            <a:off x="4223687" y="530249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100</a:t>
            </a:r>
            <a:endParaRPr lang="ko-KR" altLang="en-US" sz="900" dirty="0"/>
          </a:p>
        </p:txBody>
      </p:sp>
      <p:sp>
        <p:nvSpPr>
          <p:cNvPr id="1121" name="사각형: 둥근 모서리 1120">
            <a:extLst>
              <a:ext uri="{FF2B5EF4-FFF2-40B4-BE49-F238E27FC236}">
                <a16:creationId xmlns:a16="http://schemas.microsoft.com/office/drawing/2014/main" id="{BC6F3734-FADE-4BB3-FB75-70A82C931A51}"/>
              </a:ext>
            </a:extLst>
          </p:cNvPr>
          <p:cNvSpPr/>
          <p:nvPr/>
        </p:nvSpPr>
        <p:spPr>
          <a:xfrm>
            <a:off x="6115979" y="530249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200</a:t>
            </a:r>
            <a:endParaRPr lang="ko-KR" altLang="en-US" sz="900" dirty="0"/>
          </a:p>
        </p:txBody>
      </p:sp>
      <p:sp>
        <p:nvSpPr>
          <p:cNvPr id="1123" name="사각형: 둥근 모서리 1122">
            <a:extLst>
              <a:ext uri="{FF2B5EF4-FFF2-40B4-BE49-F238E27FC236}">
                <a16:creationId xmlns:a16="http://schemas.microsoft.com/office/drawing/2014/main" id="{A8AC9F26-A103-68AF-291E-0886E001D311}"/>
              </a:ext>
            </a:extLst>
          </p:cNvPr>
          <p:cNvSpPr/>
          <p:nvPr/>
        </p:nvSpPr>
        <p:spPr>
          <a:xfrm>
            <a:off x="2681739" y="5476190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PD00000</a:t>
            </a:r>
            <a:endParaRPr lang="ko-KR" altLang="en-US" sz="900" dirty="0"/>
          </a:p>
        </p:txBody>
      </p:sp>
      <p:sp>
        <p:nvSpPr>
          <p:cNvPr id="1124" name="사각형: 둥근 모서리 1123">
            <a:extLst>
              <a:ext uri="{FF2B5EF4-FFF2-40B4-BE49-F238E27FC236}">
                <a16:creationId xmlns:a16="http://schemas.microsoft.com/office/drawing/2014/main" id="{464C5470-F59E-86DF-E30A-E3555F171F4E}"/>
              </a:ext>
            </a:extLst>
          </p:cNvPr>
          <p:cNvSpPr/>
          <p:nvPr/>
        </p:nvSpPr>
        <p:spPr>
          <a:xfrm>
            <a:off x="3413607" y="5476190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상품명</a:t>
            </a:r>
          </a:p>
        </p:txBody>
      </p:sp>
      <p:sp>
        <p:nvSpPr>
          <p:cNvPr id="1125" name="사각형: 둥근 모서리 1124">
            <a:extLst>
              <a:ext uri="{FF2B5EF4-FFF2-40B4-BE49-F238E27FC236}">
                <a16:creationId xmlns:a16="http://schemas.microsoft.com/office/drawing/2014/main" id="{6F451233-DD81-DAF3-33B5-EA945288CEB8}"/>
              </a:ext>
            </a:extLst>
          </p:cNvPr>
          <p:cNvSpPr/>
          <p:nvPr/>
        </p:nvSpPr>
        <p:spPr>
          <a:xfrm>
            <a:off x="4223687" y="5476190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100</a:t>
            </a:r>
            <a:endParaRPr lang="ko-KR" altLang="en-US" sz="900" dirty="0"/>
          </a:p>
        </p:txBody>
      </p:sp>
      <p:sp>
        <p:nvSpPr>
          <p:cNvPr id="1126" name="사각형: 둥근 모서리 1125">
            <a:extLst>
              <a:ext uri="{FF2B5EF4-FFF2-40B4-BE49-F238E27FC236}">
                <a16:creationId xmlns:a16="http://schemas.microsoft.com/office/drawing/2014/main" id="{9A320A60-B54A-78D1-215E-9B3437AAEB7F}"/>
              </a:ext>
            </a:extLst>
          </p:cNvPr>
          <p:cNvSpPr/>
          <p:nvPr/>
        </p:nvSpPr>
        <p:spPr>
          <a:xfrm>
            <a:off x="6115979" y="5476190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200</a:t>
            </a:r>
            <a:endParaRPr lang="ko-KR" altLang="en-US" sz="900" dirty="0"/>
          </a:p>
        </p:txBody>
      </p:sp>
      <p:sp>
        <p:nvSpPr>
          <p:cNvPr id="1128" name="사각형: 둥근 모서리 1127">
            <a:extLst>
              <a:ext uri="{FF2B5EF4-FFF2-40B4-BE49-F238E27FC236}">
                <a16:creationId xmlns:a16="http://schemas.microsoft.com/office/drawing/2014/main" id="{DFF15E0B-F68A-E7FE-8B0B-4EC4874831AE}"/>
              </a:ext>
            </a:extLst>
          </p:cNvPr>
          <p:cNvSpPr/>
          <p:nvPr/>
        </p:nvSpPr>
        <p:spPr>
          <a:xfrm>
            <a:off x="2681739" y="565273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PD00000</a:t>
            </a:r>
            <a:endParaRPr lang="ko-KR" altLang="en-US" sz="900" dirty="0"/>
          </a:p>
        </p:txBody>
      </p:sp>
      <p:sp>
        <p:nvSpPr>
          <p:cNvPr id="1129" name="사각형: 둥근 모서리 1128">
            <a:extLst>
              <a:ext uri="{FF2B5EF4-FFF2-40B4-BE49-F238E27FC236}">
                <a16:creationId xmlns:a16="http://schemas.microsoft.com/office/drawing/2014/main" id="{86D2492B-4AED-3DED-F0C3-286542C32FEF}"/>
              </a:ext>
            </a:extLst>
          </p:cNvPr>
          <p:cNvSpPr/>
          <p:nvPr/>
        </p:nvSpPr>
        <p:spPr>
          <a:xfrm>
            <a:off x="3413607" y="565273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상품명</a:t>
            </a:r>
          </a:p>
        </p:txBody>
      </p:sp>
      <p:sp>
        <p:nvSpPr>
          <p:cNvPr id="1130" name="사각형: 둥근 모서리 1129">
            <a:extLst>
              <a:ext uri="{FF2B5EF4-FFF2-40B4-BE49-F238E27FC236}">
                <a16:creationId xmlns:a16="http://schemas.microsoft.com/office/drawing/2014/main" id="{A9044133-1898-7C23-3A18-0844AEF1180E}"/>
              </a:ext>
            </a:extLst>
          </p:cNvPr>
          <p:cNvSpPr/>
          <p:nvPr/>
        </p:nvSpPr>
        <p:spPr>
          <a:xfrm>
            <a:off x="4223687" y="565273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100</a:t>
            </a:r>
            <a:endParaRPr lang="ko-KR" altLang="en-US" sz="900" dirty="0"/>
          </a:p>
        </p:txBody>
      </p:sp>
      <p:sp>
        <p:nvSpPr>
          <p:cNvPr id="1131" name="사각형: 둥근 모서리 1130">
            <a:extLst>
              <a:ext uri="{FF2B5EF4-FFF2-40B4-BE49-F238E27FC236}">
                <a16:creationId xmlns:a16="http://schemas.microsoft.com/office/drawing/2014/main" id="{CC3B8864-4B40-8430-BCF3-96380DBC026E}"/>
              </a:ext>
            </a:extLst>
          </p:cNvPr>
          <p:cNvSpPr/>
          <p:nvPr/>
        </p:nvSpPr>
        <p:spPr>
          <a:xfrm>
            <a:off x="6115979" y="565273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200</a:t>
            </a:r>
            <a:endParaRPr lang="ko-KR" altLang="en-US" sz="900" dirty="0"/>
          </a:p>
        </p:txBody>
      </p:sp>
      <p:sp>
        <p:nvSpPr>
          <p:cNvPr id="1133" name="사각형: 둥근 모서리 1132">
            <a:extLst>
              <a:ext uri="{FF2B5EF4-FFF2-40B4-BE49-F238E27FC236}">
                <a16:creationId xmlns:a16="http://schemas.microsoft.com/office/drawing/2014/main" id="{4DA665F6-5845-B51A-70D5-54D7A101B923}"/>
              </a:ext>
            </a:extLst>
          </p:cNvPr>
          <p:cNvSpPr/>
          <p:nvPr/>
        </p:nvSpPr>
        <p:spPr>
          <a:xfrm>
            <a:off x="2681739" y="582491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PD00000</a:t>
            </a:r>
            <a:endParaRPr lang="ko-KR" altLang="en-US" sz="900" dirty="0"/>
          </a:p>
        </p:txBody>
      </p:sp>
      <p:sp>
        <p:nvSpPr>
          <p:cNvPr id="1134" name="사각형: 둥근 모서리 1133">
            <a:extLst>
              <a:ext uri="{FF2B5EF4-FFF2-40B4-BE49-F238E27FC236}">
                <a16:creationId xmlns:a16="http://schemas.microsoft.com/office/drawing/2014/main" id="{B581356B-0C82-0BF3-302D-D6E947E209F0}"/>
              </a:ext>
            </a:extLst>
          </p:cNvPr>
          <p:cNvSpPr/>
          <p:nvPr/>
        </p:nvSpPr>
        <p:spPr>
          <a:xfrm>
            <a:off x="3413607" y="582491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상품명</a:t>
            </a:r>
          </a:p>
        </p:txBody>
      </p:sp>
      <p:sp>
        <p:nvSpPr>
          <p:cNvPr id="1135" name="사각형: 둥근 모서리 1134">
            <a:extLst>
              <a:ext uri="{FF2B5EF4-FFF2-40B4-BE49-F238E27FC236}">
                <a16:creationId xmlns:a16="http://schemas.microsoft.com/office/drawing/2014/main" id="{CEF14683-6722-EE7D-C0B7-4494563AAEBD}"/>
              </a:ext>
            </a:extLst>
          </p:cNvPr>
          <p:cNvSpPr/>
          <p:nvPr/>
        </p:nvSpPr>
        <p:spPr>
          <a:xfrm>
            <a:off x="4223687" y="582491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100</a:t>
            </a:r>
            <a:endParaRPr lang="ko-KR" altLang="en-US" sz="900" dirty="0"/>
          </a:p>
        </p:txBody>
      </p:sp>
      <p:sp>
        <p:nvSpPr>
          <p:cNvPr id="1136" name="사각형: 둥근 모서리 1135">
            <a:extLst>
              <a:ext uri="{FF2B5EF4-FFF2-40B4-BE49-F238E27FC236}">
                <a16:creationId xmlns:a16="http://schemas.microsoft.com/office/drawing/2014/main" id="{937699D2-DD1F-CD73-5C92-DB38C33C59D4}"/>
              </a:ext>
            </a:extLst>
          </p:cNvPr>
          <p:cNvSpPr/>
          <p:nvPr/>
        </p:nvSpPr>
        <p:spPr>
          <a:xfrm>
            <a:off x="6115979" y="582491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200</a:t>
            </a:r>
            <a:endParaRPr lang="ko-KR" altLang="en-US" sz="900" dirty="0"/>
          </a:p>
        </p:txBody>
      </p:sp>
      <p:sp>
        <p:nvSpPr>
          <p:cNvPr id="1138" name="사각형: 둥근 모서리 1137">
            <a:extLst>
              <a:ext uri="{FF2B5EF4-FFF2-40B4-BE49-F238E27FC236}">
                <a16:creationId xmlns:a16="http://schemas.microsoft.com/office/drawing/2014/main" id="{1EF5749B-196E-54A1-C6D6-0ADEACC5132F}"/>
              </a:ext>
            </a:extLst>
          </p:cNvPr>
          <p:cNvSpPr/>
          <p:nvPr/>
        </p:nvSpPr>
        <p:spPr>
          <a:xfrm>
            <a:off x="2681739" y="6001460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PD00000</a:t>
            </a:r>
            <a:endParaRPr lang="ko-KR" altLang="en-US" sz="900" dirty="0"/>
          </a:p>
        </p:txBody>
      </p:sp>
      <p:sp>
        <p:nvSpPr>
          <p:cNvPr id="1139" name="사각형: 둥근 모서리 1138">
            <a:extLst>
              <a:ext uri="{FF2B5EF4-FFF2-40B4-BE49-F238E27FC236}">
                <a16:creationId xmlns:a16="http://schemas.microsoft.com/office/drawing/2014/main" id="{F657161E-6623-AD7D-E345-49F96A225DBC}"/>
              </a:ext>
            </a:extLst>
          </p:cNvPr>
          <p:cNvSpPr/>
          <p:nvPr/>
        </p:nvSpPr>
        <p:spPr>
          <a:xfrm>
            <a:off x="3413607" y="6001460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상품명</a:t>
            </a:r>
          </a:p>
        </p:txBody>
      </p:sp>
      <p:sp>
        <p:nvSpPr>
          <p:cNvPr id="1140" name="사각형: 둥근 모서리 1139">
            <a:extLst>
              <a:ext uri="{FF2B5EF4-FFF2-40B4-BE49-F238E27FC236}">
                <a16:creationId xmlns:a16="http://schemas.microsoft.com/office/drawing/2014/main" id="{D3E5247E-08CF-BC60-769B-9255D606B01E}"/>
              </a:ext>
            </a:extLst>
          </p:cNvPr>
          <p:cNvSpPr/>
          <p:nvPr/>
        </p:nvSpPr>
        <p:spPr>
          <a:xfrm>
            <a:off x="4223687" y="6001460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100</a:t>
            </a:r>
            <a:endParaRPr lang="ko-KR" altLang="en-US" sz="900" dirty="0"/>
          </a:p>
        </p:txBody>
      </p:sp>
      <p:sp>
        <p:nvSpPr>
          <p:cNvPr id="1141" name="사각형: 둥근 모서리 1140">
            <a:extLst>
              <a:ext uri="{FF2B5EF4-FFF2-40B4-BE49-F238E27FC236}">
                <a16:creationId xmlns:a16="http://schemas.microsoft.com/office/drawing/2014/main" id="{A1B96631-7F8F-A6BF-3A77-B269D1D78DC0}"/>
              </a:ext>
            </a:extLst>
          </p:cNvPr>
          <p:cNvSpPr/>
          <p:nvPr/>
        </p:nvSpPr>
        <p:spPr>
          <a:xfrm>
            <a:off x="6115979" y="6001460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200</a:t>
            </a:r>
            <a:endParaRPr lang="ko-KR" altLang="en-US" sz="900" dirty="0"/>
          </a:p>
        </p:txBody>
      </p:sp>
      <p:sp>
        <p:nvSpPr>
          <p:cNvPr id="1153" name="사각형: 둥근 모서리 1152">
            <a:extLst>
              <a:ext uri="{FF2B5EF4-FFF2-40B4-BE49-F238E27FC236}">
                <a16:creationId xmlns:a16="http://schemas.microsoft.com/office/drawing/2014/main" id="{D779F2CF-0147-E948-B0B4-369914C7E7AB}"/>
              </a:ext>
            </a:extLst>
          </p:cNvPr>
          <p:cNvSpPr/>
          <p:nvPr/>
        </p:nvSpPr>
        <p:spPr>
          <a:xfrm>
            <a:off x="7292509" y="3872943"/>
            <a:ext cx="468046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등록</a:t>
            </a:r>
          </a:p>
        </p:txBody>
      </p:sp>
      <p:sp>
        <p:nvSpPr>
          <p:cNvPr id="1173" name="사각형: 둥근 모서리 1172">
            <a:extLst>
              <a:ext uri="{FF2B5EF4-FFF2-40B4-BE49-F238E27FC236}">
                <a16:creationId xmlns:a16="http://schemas.microsoft.com/office/drawing/2014/main" id="{7BAA7A01-CF28-F307-635F-2AEF36CCEAAF}"/>
              </a:ext>
            </a:extLst>
          </p:cNvPr>
          <p:cNvSpPr/>
          <p:nvPr/>
        </p:nvSpPr>
        <p:spPr>
          <a:xfrm>
            <a:off x="3271871" y="2452241"/>
            <a:ext cx="4526994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050" b="1" dirty="0"/>
              <a:t>재고 부족 알람</a:t>
            </a:r>
          </a:p>
        </p:txBody>
      </p:sp>
      <p:sp>
        <p:nvSpPr>
          <p:cNvPr id="1176" name="사각형: 둥근 모서리 1175">
            <a:extLst>
              <a:ext uri="{FF2B5EF4-FFF2-40B4-BE49-F238E27FC236}">
                <a16:creationId xmlns:a16="http://schemas.microsoft.com/office/drawing/2014/main" id="{AE5DEFA4-F873-227A-A532-0D3414CB8E61}"/>
              </a:ext>
            </a:extLst>
          </p:cNvPr>
          <p:cNvSpPr/>
          <p:nvPr/>
        </p:nvSpPr>
        <p:spPr>
          <a:xfrm>
            <a:off x="2648003" y="2648246"/>
            <a:ext cx="5672387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dist"/>
            <a:r>
              <a:rPr lang="en-US" altLang="ko-KR" sz="900" dirty="0"/>
              <a:t>| </a:t>
            </a:r>
            <a:r>
              <a:rPr lang="ko-KR" altLang="en-US" sz="900" dirty="0"/>
              <a:t>상품코드 </a:t>
            </a:r>
            <a:r>
              <a:rPr lang="en-US" altLang="ko-KR" sz="900" dirty="0"/>
              <a:t>| </a:t>
            </a:r>
            <a:r>
              <a:rPr lang="ko-KR" altLang="en-US" sz="900" dirty="0"/>
              <a:t>상품명 </a:t>
            </a:r>
            <a:r>
              <a:rPr lang="en-US" altLang="ko-KR" sz="900" dirty="0"/>
              <a:t>| </a:t>
            </a:r>
            <a:r>
              <a:rPr lang="ko-KR" altLang="en-US" sz="900" dirty="0"/>
              <a:t>현재재고 </a:t>
            </a:r>
            <a:r>
              <a:rPr lang="en-US" altLang="ko-KR" sz="900" dirty="0"/>
              <a:t>| </a:t>
            </a:r>
            <a:r>
              <a:rPr lang="ko-KR" altLang="en-US" sz="900" dirty="0"/>
              <a:t>안전재고 </a:t>
            </a:r>
            <a:r>
              <a:rPr lang="en-US" altLang="ko-KR" sz="900" dirty="0"/>
              <a:t>| </a:t>
            </a:r>
            <a:r>
              <a:rPr lang="ko-KR" altLang="en-US" sz="900" dirty="0"/>
              <a:t>적정재고 </a:t>
            </a:r>
            <a:r>
              <a:rPr lang="en-US" altLang="ko-KR" sz="900" dirty="0"/>
              <a:t>| </a:t>
            </a:r>
            <a:r>
              <a:rPr lang="ko-KR" altLang="en-US" sz="900" dirty="0"/>
              <a:t>부족수량 </a:t>
            </a:r>
            <a:r>
              <a:rPr lang="en-US" altLang="ko-KR" sz="900" dirty="0"/>
              <a:t>| </a:t>
            </a:r>
            <a:r>
              <a:rPr lang="ko-KR" altLang="en-US" sz="900" dirty="0"/>
              <a:t>상태</a:t>
            </a:r>
            <a:r>
              <a:rPr lang="en-US" altLang="ko-KR" sz="900" dirty="0"/>
              <a:t>|</a:t>
            </a:r>
            <a:endParaRPr lang="ko-KR" altLang="en-US" sz="900" dirty="0"/>
          </a:p>
        </p:txBody>
      </p:sp>
      <p:cxnSp>
        <p:nvCxnSpPr>
          <p:cNvPr id="1177" name="직선 연결선 1176">
            <a:extLst>
              <a:ext uri="{FF2B5EF4-FFF2-40B4-BE49-F238E27FC236}">
                <a16:creationId xmlns:a16="http://schemas.microsoft.com/office/drawing/2014/main" id="{7BA4952A-D8C5-A68F-86AA-1EE24830A623}"/>
              </a:ext>
            </a:extLst>
          </p:cNvPr>
          <p:cNvCxnSpPr>
            <a:cxnSpLocks/>
          </p:cNvCxnSpPr>
          <p:nvPr/>
        </p:nvCxnSpPr>
        <p:spPr>
          <a:xfrm>
            <a:off x="2688700" y="2883395"/>
            <a:ext cx="56577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8" name="사각형: 둥근 모서리 1177">
            <a:extLst>
              <a:ext uri="{FF2B5EF4-FFF2-40B4-BE49-F238E27FC236}">
                <a16:creationId xmlns:a16="http://schemas.microsoft.com/office/drawing/2014/main" id="{80CA5E33-3618-D390-54A6-2DE8E88F7E07}"/>
              </a:ext>
            </a:extLst>
          </p:cNvPr>
          <p:cNvSpPr/>
          <p:nvPr/>
        </p:nvSpPr>
        <p:spPr>
          <a:xfrm>
            <a:off x="2503249" y="2955943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PD00000</a:t>
            </a:r>
            <a:endParaRPr lang="ko-KR" altLang="en-US" sz="900" dirty="0"/>
          </a:p>
        </p:txBody>
      </p:sp>
      <p:sp>
        <p:nvSpPr>
          <p:cNvPr id="1179" name="사각형: 둥근 모서리 1178">
            <a:extLst>
              <a:ext uri="{FF2B5EF4-FFF2-40B4-BE49-F238E27FC236}">
                <a16:creationId xmlns:a16="http://schemas.microsoft.com/office/drawing/2014/main" id="{E374DDFA-911F-F7AA-57FD-245E8AEB1136}"/>
              </a:ext>
            </a:extLst>
          </p:cNvPr>
          <p:cNvSpPr/>
          <p:nvPr/>
        </p:nvSpPr>
        <p:spPr>
          <a:xfrm>
            <a:off x="3310420" y="2955943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상품명</a:t>
            </a:r>
          </a:p>
        </p:txBody>
      </p:sp>
      <p:sp>
        <p:nvSpPr>
          <p:cNvPr id="1180" name="사각형: 둥근 모서리 1179">
            <a:extLst>
              <a:ext uri="{FF2B5EF4-FFF2-40B4-BE49-F238E27FC236}">
                <a16:creationId xmlns:a16="http://schemas.microsoft.com/office/drawing/2014/main" id="{EA5BB4C6-C9D7-12D5-1CC0-1E178FB4D680}"/>
              </a:ext>
            </a:extLst>
          </p:cNvPr>
          <p:cNvSpPr/>
          <p:nvPr/>
        </p:nvSpPr>
        <p:spPr>
          <a:xfrm>
            <a:off x="4063885" y="2955943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100</a:t>
            </a:r>
            <a:endParaRPr lang="ko-KR" altLang="en-US" sz="900" dirty="0"/>
          </a:p>
        </p:txBody>
      </p:sp>
      <p:sp>
        <p:nvSpPr>
          <p:cNvPr id="1181" name="사각형: 둥근 모서리 1180">
            <a:extLst>
              <a:ext uri="{FF2B5EF4-FFF2-40B4-BE49-F238E27FC236}">
                <a16:creationId xmlns:a16="http://schemas.microsoft.com/office/drawing/2014/main" id="{EBD38F2D-DD90-7411-5EF2-F3C5233C7641}"/>
              </a:ext>
            </a:extLst>
          </p:cNvPr>
          <p:cNvSpPr/>
          <p:nvPr/>
        </p:nvSpPr>
        <p:spPr>
          <a:xfrm>
            <a:off x="5817281" y="2955943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200</a:t>
            </a:r>
            <a:endParaRPr lang="ko-KR" altLang="en-US" sz="9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9BC2F1E-41D1-8DF2-2EA4-F5EC7203C283}"/>
              </a:ext>
            </a:extLst>
          </p:cNvPr>
          <p:cNvSpPr txBox="1"/>
          <p:nvPr/>
        </p:nvSpPr>
        <p:spPr>
          <a:xfrm>
            <a:off x="4852783" y="2392457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9528A1-3849-5885-CAD4-D45765537D48}"/>
              </a:ext>
            </a:extLst>
          </p:cNvPr>
          <p:cNvSpPr txBox="1"/>
          <p:nvPr/>
        </p:nvSpPr>
        <p:spPr>
          <a:xfrm>
            <a:off x="2407452" y="3153381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12DE741-9397-7B39-5158-EC4273AE19C5}"/>
              </a:ext>
            </a:extLst>
          </p:cNvPr>
          <p:cNvSpPr txBox="1"/>
          <p:nvPr/>
        </p:nvSpPr>
        <p:spPr>
          <a:xfrm>
            <a:off x="7184979" y="3825110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B32F57F-7477-E2D3-E729-1B13FB1D5688}"/>
              </a:ext>
            </a:extLst>
          </p:cNvPr>
          <p:cNvSpPr/>
          <p:nvPr/>
        </p:nvSpPr>
        <p:spPr>
          <a:xfrm>
            <a:off x="6734381" y="295555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100</a:t>
            </a:r>
            <a:endParaRPr lang="ko-KR" altLang="en-US" sz="9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D8A737E-A1BA-EDFC-57E1-C3F79A794269}"/>
              </a:ext>
            </a:extLst>
          </p:cNvPr>
          <p:cNvSpPr/>
          <p:nvPr/>
        </p:nvSpPr>
        <p:spPr>
          <a:xfrm>
            <a:off x="7435854" y="295166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위험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C1FB535-7E94-7237-7D10-128EEA4F2305}"/>
              </a:ext>
            </a:extLst>
          </p:cNvPr>
          <p:cNvSpPr/>
          <p:nvPr/>
        </p:nvSpPr>
        <p:spPr>
          <a:xfrm>
            <a:off x="7810596" y="3872943"/>
            <a:ext cx="468046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입고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3532FE-285D-0440-4A30-DB10777C9568}"/>
              </a:ext>
            </a:extLst>
          </p:cNvPr>
          <p:cNvSpPr txBox="1"/>
          <p:nvPr/>
        </p:nvSpPr>
        <p:spPr>
          <a:xfrm>
            <a:off x="7719156" y="3805110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B888594-D09F-BF41-B209-A7F9FB1F56FD}"/>
              </a:ext>
            </a:extLst>
          </p:cNvPr>
          <p:cNvSpPr/>
          <p:nvPr/>
        </p:nvSpPr>
        <p:spPr>
          <a:xfrm>
            <a:off x="7292509" y="4063131"/>
            <a:ext cx="468046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등록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B1E2A34-84D4-1669-DE6E-7F4CE57BB695}"/>
              </a:ext>
            </a:extLst>
          </p:cNvPr>
          <p:cNvSpPr/>
          <p:nvPr/>
        </p:nvSpPr>
        <p:spPr>
          <a:xfrm>
            <a:off x="7810596" y="4063131"/>
            <a:ext cx="468046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입고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D72ECB7-1AA7-2C27-BB85-871F2D7F3C49}"/>
              </a:ext>
            </a:extLst>
          </p:cNvPr>
          <p:cNvSpPr/>
          <p:nvPr/>
        </p:nvSpPr>
        <p:spPr>
          <a:xfrm>
            <a:off x="7292509" y="4251189"/>
            <a:ext cx="468046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등록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2FAA8DD-588C-53BA-FBD7-F0665DBC3841}"/>
              </a:ext>
            </a:extLst>
          </p:cNvPr>
          <p:cNvSpPr/>
          <p:nvPr/>
        </p:nvSpPr>
        <p:spPr>
          <a:xfrm>
            <a:off x="7810596" y="4251189"/>
            <a:ext cx="468046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입고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62DD34B-CF23-D981-A304-CDD4FA5EBFF4}"/>
              </a:ext>
            </a:extLst>
          </p:cNvPr>
          <p:cNvSpPr/>
          <p:nvPr/>
        </p:nvSpPr>
        <p:spPr>
          <a:xfrm>
            <a:off x="7292509" y="4423009"/>
            <a:ext cx="468046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등록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37CE7F5-B80F-E44F-18AB-799E37E19390}"/>
              </a:ext>
            </a:extLst>
          </p:cNvPr>
          <p:cNvSpPr/>
          <p:nvPr/>
        </p:nvSpPr>
        <p:spPr>
          <a:xfrm>
            <a:off x="7810596" y="4423009"/>
            <a:ext cx="468046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입고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78FDD27-BD99-035B-3975-430BE7B6FE31}"/>
              </a:ext>
            </a:extLst>
          </p:cNvPr>
          <p:cNvSpPr/>
          <p:nvPr/>
        </p:nvSpPr>
        <p:spPr>
          <a:xfrm>
            <a:off x="7292509" y="4593761"/>
            <a:ext cx="468046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등록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16E992F-4F77-D48B-F994-5D7328F45437}"/>
              </a:ext>
            </a:extLst>
          </p:cNvPr>
          <p:cNvSpPr/>
          <p:nvPr/>
        </p:nvSpPr>
        <p:spPr>
          <a:xfrm>
            <a:off x="7810596" y="4593761"/>
            <a:ext cx="468046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입고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7B2F4BC-0B19-0D45-00F9-5F47B6CFFA0F}"/>
              </a:ext>
            </a:extLst>
          </p:cNvPr>
          <p:cNvSpPr/>
          <p:nvPr/>
        </p:nvSpPr>
        <p:spPr>
          <a:xfrm>
            <a:off x="7292509" y="4781819"/>
            <a:ext cx="468046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등록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36B1C99-495B-50D2-062E-1155A0FF8F08}"/>
              </a:ext>
            </a:extLst>
          </p:cNvPr>
          <p:cNvSpPr/>
          <p:nvPr/>
        </p:nvSpPr>
        <p:spPr>
          <a:xfrm>
            <a:off x="7810596" y="4781819"/>
            <a:ext cx="468046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입고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5D0ACA4-52BA-CAD6-7E3C-D2029202F1F4}"/>
              </a:ext>
            </a:extLst>
          </p:cNvPr>
          <p:cNvSpPr/>
          <p:nvPr/>
        </p:nvSpPr>
        <p:spPr>
          <a:xfrm>
            <a:off x="7292509" y="4953639"/>
            <a:ext cx="468046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등록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7B1A6D3-32FB-B45E-93FD-EAE3A73B6843}"/>
              </a:ext>
            </a:extLst>
          </p:cNvPr>
          <p:cNvSpPr/>
          <p:nvPr/>
        </p:nvSpPr>
        <p:spPr>
          <a:xfrm>
            <a:off x="7810596" y="4953639"/>
            <a:ext cx="468046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입고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71BCFB0-44D0-A99B-1F53-CA3A5FF9D5CF}"/>
              </a:ext>
            </a:extLst>
          </p:cNvPr>
          <p:cNvSpPr/>
          <p:nvPr/>
        </p:nvSpPr>
        <p:spPr>
          <a:xfrm>
            <a:off x="7292509" y="5125950"/>
            <a:ext cx="468046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등록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CF489A1-0EF8-7B84-31B0-ED333B57C074}"/>
              </a:ext>
            </a:extLst>
          </p:cNvPr>
          <p:cNvSpPr/>
          <p:nvPr/>
        </p:nvSpPr>
        <p:spPr>
          <a:xfrm>
            <a:off x="7810596" y="5125950"/>
            <a:ext cx="468046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입고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E162344B-F863-0F0D-7809-DFFD91C89A66}"/>
              </a:ext>
            </a:extLst>
          </p:cNvPr>
          <p:cNvSpPr/>
          <p:nvPr/>
        </p:nvSpPr>
        <p:spPr>
          <a:xfrm>
            <a:off x="7292509" y="5314008"/>
            <a:ext cx="468046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등록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D10E466-11DC-BE08-B90B-C3ABB5B1AAA3}"/>
              </a:ext>
            </a:extLst>
          </p:cNvPr>
          <p:cNvSpPr/>
          <p:nvPr/>
        </p:nvSpPr>
        <p:spPr>
          <a:xfrm>
            <a:off x="7810596" y="5314008"/>
            <a:ext cx="468046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입고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2D895A80-78A1-41E8-D892-C190E8CCDDB5}"/>
              </a:ext>
            </a:extLst>
          </p:cNvPr>
          <p:cNvSpPr/>
          <p:nvPr/>
        </p:nvSpPr>
        <p:spPr>
          <a:xfrm>
            <a:off x="7292509" y="5485828"/>
            <a:ext cx="468046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등록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81A6F87-6F34-DD2D-D198-9716F634AA76}"/>
              </a:ext>
            </a:extLst>
          </p:cNvPr>
          <p:cNvSpPr/>
          <p:nvPr/>
        </p:nvSpPr>
        <p:spPr>
          <a:xfrm>
            <a:off x="7810596" y="5485828"/>
            <a:ext cx="468046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입고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312B7CB-B2EB-0FAF-55E6-78F52A086AFE}"/>
              </a:ext>
            </a:extLst>
          </p:cNvPr>
          <p:cNvSpPr/>
          <p:nvPr/>
        </p:nvSpPr>
        <p:spPr>
          <a:xfrm>
            <a:off x="7280710" y="5665482"/>
            <a:ext cx="468046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등록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BF54FA9-4F3F-18B8-785E-F911B1354C79}"/>
              </a:ext>
            </a:extLst>
          </p:cNvPr>
          <p:cNvSpPr/>
          <p:nvPr/>
        </p:nvSpPr>
        <p:spPr>
          <a:xfrm>
            <a:off x="7798797" y="5665482"/>
            <a:ext cx="468046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입고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72988A70-DC97-D935-7162-C5AF828B57E5}"/>
              </a:ext>
            </a:extLst>
          </p:cNvPr>
          <p:cNvSpPr/>
          <p:nvPr/>
        </p:nvSpPr>
        <p:spPr>
          <a:xfrm>
            <a:off x="7280710" y="5853540"/>
            <a:ext cx="468046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등록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19FF7F7-5A8B-D3CA-BDE2-BAEFEF34C5FC}"/>
              </a:ext>
            </a:extLst>
          </p:cNvPr>
          <p:cNvSpPr/>
          <p:nvPr/>
        </p:nvSpPr>
        <p:spPr>
          <a:xfrm>
            <a:off x="7798797" y="5853540"/>
            <a:ext cx="468046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입고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7AFD7F9-2423-02B3-A771-373374753C6D}"/>
              </a:ext>
            </a:extLst>
          </p:cNvPr>
          <p:cNvSpPr/>
          <p:nvPr/>
        </p:nvSpPr>
        <p:spPr>
          <a:xfrm>
            <a:off x="7280710" y="6025360"/>
            <a:ext cx="468046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등록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63EE96F5-E524-B08E-1410-5EBBE32AC1AB}"/>
              </a:ext>
            </a:extLst>
          </p:cNvPr>
          <p:cNvSpPr/>
          <p:nvPr/>
        </p:nvSpPr>
        <p:spPr>
          <a:xfrm>
            <a:off x="7798797" y="6025360"/>
            <a:ext cx="468046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입고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E25901E-D9EC-4399-C636-703DBC6174F3}"/>
              </a:ext>
            </a:extLst>
          </p:cNvPr>
          <p:cNvSpPr/>
          <p:nvPr/>
        </p:nvSpPr>
        <p:spPr>
          <a:xfrm>
            <a:off x="4979511" y="2955943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120</a:t>
            </a:r>
            <a:endParaRPr lang="ko-KR" altLang="en-US" sz="900" dirty="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6D949CEB-DAE7-A73C-1838-82D9E547085B}"/>
              </a:ext>
            </a:extLst>
          </p:cNvPr>
          <p:cNvSpPr/>
          <p:nvPr/>
        </p:nvSpPr>
        <p:spPr>
          <a:xfrm>
            <a:off x="5169833" y="387189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120</a:t>
            </a:r>
            <a:endParaRPr lang="ko-KR" altLang="en-US" sz="900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FB3DEF8A-5CEE-0D9D-6FF9-3DFA3BD692FC}"/>
              </a:ext>
            </a:extLst>
          </p:cNvPr>
          <p:cNvSpPr/>
          <p:nvPr/>
        </p:nvSpPr>
        <p:spPr>
          <a:xfrm>
            <a:off x="5169833" y="406767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120</a:t>
            </a:r>
            <a:endParaRPr lang="ko-KR" altLang="en-US" sz="900" dirty="0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9A86CC35-E4C0-6EF1-9E70-FA3DDC6EA567}"/>
              </a:ext>
            </a:extLst>
          </p:cNvPr>
          <p:cNvSpPr/>
          <p:nvPr/>
        </p:nvSpPr>
        <p:spPr>
          <a:xfrm>
            <a:off x="5169833" y="4244220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120</a:t>
            </a:r>
            <a:endParaRPr lang="ko-KR" altLang="en-US" sz="900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742572DB-8832-8056-1103-4F7A095ADEC6}"/>
              </a:ext>
            </a:extLst>
          </p:cNvPr>
          <p:cNvSpPr/>
          <p:nvPr/>
        </p:nvSpPr>
        <p:spPr>
          <a:xfrm>
            <a:off x="5169833" y="4419948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120</a:t>
            </a:r>
            <a:endParaRPr lang="ko-KR" altLang="en-US" sz="900" dirty="0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E043E4F4-926E-B982-3142-669BC5D0FBC1}"/>
              </a:ext>
            </a:extLst>
          </p:cNvPr>
          <p:cNvSpPr/>
          <p:nvPr/>
        </p:nvSpPr>
        <p:spPr>
          <a:xfrm>
            <a:off x="5169833" y="4596493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120</a:t>
            </a:r>
            <a:endParaRPr lang="ko-KR" altLang="en-US" sz="900" dirty="0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FD906B9C-387D-75AD-BEBF-AA25C8843506}"/>
              </a:ext>
            </a:extLst>
          </p:cNvPr>
          <p:cNvSpPr/>
          <p:nvPr/>
        </p:nvSpPr>
        <p:spPr>
          <a:xfrm>
            <a:off x="5169833" y="4770188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120</a:t>
            </a:r>
            <a:endParaRPr lang="ko-KR" altLang="en-US" sz="900" dirty="0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36343DC6-06B0-0D0E-0C29-738C2CD5DC74}"/>
              </a:ext>
            </a:extLst>
          </p:cNvPr>
          <p:cNvSpPr/>
          <p:nvPr/>
        </p:nvSpPr>
        <p:spPr>
          <a:xfrm>
            <a:off x="5169833" y="4946733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120</a:t>
            </a:r>
            <a:endParaRPr lang="ko-KR" altLang="en-US" sz="900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0CAE6ACA-62CB-AE86-2C9D-84380BF6C2FC}"/>
              </a:ext>
            </a:extLst>
          </p:cNvPr>
          <p:cNvSpPr/>
          <p:nvPr/>
        </p:nvSpPr>
        <p:spPr>
          <a:xfrm>
            <a:off x="5169833" y="5120428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120</a:t>
            </a:r>
            <a:endParaRPr lang="ko-KR" altLang="en-US" sz="900" dirty="0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F92CBEE0-94D5-EFCB-826F-EA6165E8FA88}"/>
              </a:ext>
            </a:extLst>
          </p:cNvPr>
          <p:cNvSpPr/>
          <p:nvPr/>
        </p:nvSpPr>
        <p:spPr>
          <a:xfrm>
            <a:off x="5169833" y="5296973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120</a:t>
            </a:r>
            <a:endParaRPr lang="ko-KR" altLang="en-US" sz="900" dirty="0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D528EF18-1FB5-B595-C0CC-CF30FCA2767F}"/>
              </a:ext>
            </a:extLst>
          </p:cNvPr>
          <p:cNvSpPr/>
          <p:nvPr/>
        </p:nvSpPr>
        <p:spPr>
          <a:xfrm>
            <a:off x="5169833" y="5470668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120</a:t>
            </a:r>
            <a:endParaRPr lang="ko-KR" altLang="en-US" sz="900" dirty="0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E855D876-7A9F-FB86-D9C5-A32A4C1550B7}"/>
              </a:ext>
            </a:extLst>
          </p:cNvPr>
          <p:cNvSpPr/>
          <p:nvPr/>
        </p:nvSpPr>
        <p:spPr>
          <a:xfrm>
            <a:off x="5169833" y="5647213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120</a:t>
            </a:r>
            <a:endParaRPr lang="ko-KR" altLang="en-US" sz="900" dirty="0"/>
          </a:p>
        </p:txBody>
      </p:sp>
      <p:sp>
        <p:nvSpPr>
          <p:cNvPr id="1024" name="사각형: 둥근 모서리 1023">
            <a:extLst>
              <a:ext uri="{FF2B5EF4-FFF2-40B4-BE49-F238E27FC236}">
                <a16:creationId xmlns:a16="http://schemas.microsoft.com/office/drawing/2014/main" id="{BC80DB84-BAA1-6258-E618-06726E24FCCA}"/>
              </a:ext>
            </a:extLst>
          </p:cNvPr>
          <p:cNvSpPr/>
          <p:nvPr/>
        </p:nvSpPr>
        <p:spPr>
          <a:xfrm>
            <a:off x="5169833" y="5819393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120</a:t>
            </a:r>
            <a:endParaRPr lang="ko-KR" altLang="en-US" sz="900" dirty="0"/>
          </a:p>
        </p:txBody>
      </p:sp>
      <p:sp>
        <p:nvSpPr>
          <p:cNvPr id="1025" name="사각형: 둥근 모서리 1024">
            <a:extLst>
              <a:ext uri="{FF2B5EF4-FFF2-40B4-BE49-F238E27FC236}">
                <a16:creationId xmlns:a16="http://schemas.microsoft.com/office/drawing/2014/main" id="{67D0DAF7-C35E-A610-A986-4193E496853B}"/>
              </a:ext>
            </a:extLst>
          </p:cNvPr>
          <p:cNvSpPr/>
          <p:nvPr/>
        </p:nvSpPr>
        <p:spPr>
          <a:xfrm>
            <a:off x="5169833" y="5995938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120</a:t>
            </a:r>
            <a:endParaRPr lang="ko-KR" altLang="en-US" sz="900" dirty="0"/>
          </a:p>
        </p:txBody>
      </p:sp>
      <p:sp>
        <p:nvSpPr>
          <p:cNvPr id="1026" name="사각형: 둥근 모서리 1025">
            <a:extLst>
              <a:ext uri="{FF2B5EF4-FFF2-40B4-BE49-F238E27FC236}">
                <a16:creationId xmlns:a16="http://schemas.microsoft.com/office/drawing/2014/main" id="{F96D8538-409E-D956-4DF3-19A59E89C7CB}"/>
              </a:ext>
            </a:extLst>
          </p:cNvPr>
          <p:cNvSpPr/>
          <p:nvPr/>
        </p:nvSpPr>
        <p:spPr>
          <a:xfrm>
            <a:off x="7405996" y="223068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800" dirty="0"/>
              <a:t>입고 내역 전체보기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7F62F248-1C09-1FD4-E6E6-B62B48100E60}"/>
              </a:ext>
            </a:extLst>
          </p:cNvPr>
          <p:cNvSpPr txBox="1"/>
          <p:nvPr/>
        </p:nvSpPr>
        <p:spPr>
          <a:xfrm>
            <a:off x="7348342" y="2130847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val="20211710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55DE9-085E-AB68-E07F-C653590F4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 descr="스크린샷, 텍스트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4551306-EA4F-F23F-BE91-538343A33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37" y="1708141"/>
            <a:ext cx="8952924" cy="46676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B01625B-D9A0-FFF6-6EDB-422C1C1D1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화면 </a:t>
            </a:r>
            <a:r>
              <a:rPr lang="en-US" altLang="ko-KR" dirty="0"/>
              <a:t>– [</a:t>
            </a:r>
            <a:r>
              <a:rPr lang="ko-KR" altLang="en-US" dirty="0"/>
              <a:t>관리자</a:t>
            </a:r>
            <a:r>
              <a:rPr lang="en-US" altLang="ko-KR" dirty="0"/>
              <a:t>] </a:t>
            </a:r>
            <a:r>
              <a:rPr lang="ko-KR" altLang="en-US" dirty="0"/>
              <a:t>재고 관리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226D4D-D986-4C2C-6E70-EECEA67E0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57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3336497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7E833-2FC7-BE0C-1ADD-E1BC68EDD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CDB3A9-DD34-09E0-83D5-CC5421628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스토리보드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9A2E9C-6FCA-7F21-70B3-DF6F8EF13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58</a:t>
            </a:fld>
            <a:endParaRPr lang="ko-KR" altLang="en-US" noProof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E650207-0E63-E71A-5B3D-17572B2A9372}"/>
              </a:ext>
            </a:extLst>
          </p:cNvPr>
          <p:cNvSpPr/>
          <p:nvPr/>
        </p:nvSpPr>
        <p:spPr>
          <a:xfrm>
            <a:off x="1524000" y="1627763"/>
            <a:ext cx="7067146" cy="4717913"/>
          </a:xfrm>
          <a:prstGeom prst="rect">
            <a:avLst/>
          </a:prstGeom>
          <a:noFill/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AEC7B27-AE80-A9F8-CEEE-ACB749746E5B}"/>
              </a:ext>
            </a:extLst>
          </p:cNvPr>
          <p:cNvSpPr/>
          <p:nvPr/>
        </p:nvSpPr>
        <p:spPr>
          <a:xfrm>
            <a:off x="9602821" y="1627763"/>
            <a:ext cx="2373755" cy="47179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rIns="36000" rtlCol="0" anchor="t"/>
          <a:lstStyle/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배송상태에 따라 </a:t>
            </a:r>
            <a:r>
              <a:rPr lang="ko-KR" altLang="en-US" sz="1100" dirty="0" err="1"/>
              <a:t>필터하여</a:t>
            </a:r>
            <a:r>
              <a:rPr lang="ko-KR" altLang="en-US" sz="1100" dirty="0"/>
              <a:t> 검색</a:t>
            </a:r>
            <a:r>
              <a:rPr lang="en-US" altLang="ko-KR" sz="1100" dirty="0"/>
              <a:t>.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주문코드로 검색</a:t>
            </a:r>
            <a:r>
              <a:rPr lang="en-US" altLang="ko-KR" sz="1100" dirty="0"/>
              <a:t>.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배송 정보 수정 페이지로 이동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84AFA95-E5AF-AACE-4FBC-3089411D37A7}"/>
              </a:ext>
            </a:extLst>
          </p:cNvPr>
          <p:cNvSpPr/>
          <p:nvPr/>
        </p:nvSpPr>
        <p:spPr>
          <a:xfrm>
            <a:off x="9602821" y="1070042"/>
            <a:ext cx="2373755" cy="5577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[</a:t>
            </a:r>
            <a:r>
              <a:rPr lang="ko-KR" altLang="en-US" dirty="0"/>
              <a:t>관리자</a:t>
            </a:r>
            <a:r>
              <a:rPr lang="en-US" altLang="ko-KR" dirty="0"/>
              <a:t>] </a:t>
            </a:r>
            <a:r>
              <a:rPr lang="ko-KR" altLang="en-US" dirty="0"/>
              <a:t>배송 관리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D90295-612E-5FE3-B79E-5093B89AFCF8}"/>
              </a:ext>
            </a:extLst>
          </p:cNvPr>
          <p:cNvSpPr/>
          <p:nvPr/>
        </p:nvSpPr>
        <p:spPr>
          <a:xfrm>
            <a:off x="2503251" y="1625449"/>
            <a:ext cx="6087893" cy="575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배송 관리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CA09C4-1397-2EDE-8E44-FD345913BE7C}"/>
              </a:ext>
            </a:extLst>
          </p:cNvPr>
          <p:cNvSpPr/>
          <p:nvPr/>
        </p:nvSpPr>
        <p:spPr>
          <a:xfrm>
            <a:off x="1524000" y="1625449"/>
            <a:ext cx="972620" cy="575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로고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E827D3-7D81-215C-4300-CA39CA8C0031}"/>
              </a:ext>
            </a:extLst>
          </p:cNvPr>
          <p:cNvSpPr/>
          <p:nvPr/>
        </p:nvSpPr>
        <p:spPr>
          <a:xfrm>
            <a:off x="2503251" y="2207521"/>
            <a:ext cx="6087893" cy="41316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9FAF256-E3AD-24B4-827D-1C4C9604A0F6}"/>
              </a:ext>
            </a:extLst>
          </p:cNvPr>
          <p:cNvSpPr/>
          <p:nvPr/>
        </p:nvSpPr>
        <p:spPr>
          <a:xfrm>
            <a:off x="1524000" y="2207521"/>
            <a:ext cx="972620" cy="41316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D5DDD54-0C61-7650-BED3-1D30970EF31B}"/>
              </a:ext>
            </a:extLst>
          </p:cNvPr>
          <p:cNvSpPr/>
          <p:nvPr/>
        </p:nvSpPr>
        <p:spPr>
          <a:xfrm>
            <a:off x="2585644" y="2326260"/>
            <a:ext cx="957730" cy="18195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72000" rIns="0" rtlCol="0" anchor="ctr"/>
          <a:lstStyle/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2025-08-04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0" name="Picture 4" descr="달력 아이콘격리된 날짜 및 달력 아이콘 스톡 벡터(로열티 프리) 1054949570 | Shutterstock">
            <a:extLst>
              <a:ext uri="{FF2B5EF4-FFF2-40B4-BE49-F238E27FC236}">
                <a16:creationId xmlns:a16="http://schemas.microsoft.com/office/drawing/2014/main" id="{168BCBBD-307C-0832-D315-D76E77E985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8" t="16339" r="20041" b="24134"/>
          <a:stretch>
            <a:fillRect/>
          </a:stretch>
        </p:blipFill>
        <p:spPr bwMode="auto">
          <a:xfrm>
            <a:off x="3363325" y="2339799"/>
            <a:ext cx="139408" cy="15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7DD11CD5-AEE2-C4E0-EE97-A8DFAE7A2E9C}"/>
              </a:ext>
            </a:extLst>
          </p:cNvPr>
          <p:cNvSpPr/>
          <p:nvPr/>
        </p:nvSpPr>
        <p:spPr>
          <a:xfrm>
            <a:off x="3859708" y="2326260"/>
            <a:ext cx="957730" cy="18195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72000" rIns="0" rtlCol="0" anchor="ctr"/>
          <a:lstStyle/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2025-11-04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Picture 4" descr="달력 아이콘격리된 날짜 및 달력 아이콘 스톡 벡터(로열티 프리) 1054949570 | Shutterstock">
            <a:extLst>
              <a:ext uri="{FF2B5EF4-FFF2-40B4-BE49-F238E27FC236}">
                <a16:creationId xmlns:a16="http://schemas.microsoft.com/office/drawing/2014/main" id="{B98F75AB-B5EC-DA86-F05F-C6946A2BC2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8" t="16339" r="20041" b="24134"/>
          <a:stretch>
            <a:fillRect/>
          </a:stretch>
        </p:blipFill>
        <p:spPr bwMode="auto">
          <a:xfrm>
            <a:off x="4637389" y="2339799"/>
            <a:ext cx="139408" cy="15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3B26958-785A-DCAC-F947-8FE7EFD5EC84}"/>
              </a:ext>
            </a:extLst>
          </p:cNvPr>
          <p:cNvSpPr txBox="1"/>
          <p:nvPr/>
        </p:nvSpPr>
        <p:spPr>
          <a:xfrm>
            <a:off x="3539200" y="2218482"/>
            <a:ext cx="306022" cy="32560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900" b="1" dirty="0"/>
              <a:t>~</a:t>
            </a:r>
            <a:endParaRPr lang="ko-KR" altLang="en-US" sz="900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B940548-C1F1-BC34-2B88-44B1A40DC687}"/>
              </a:ext>
            </a:extLst>
          </p:cNvPr>
          <p:cNvSpPr/>
          <p:nvPr/>
        </p:nvSpPr>
        <p:spPr>
          <a:xfrm>
            <a:off x="4874454" y="2326260"/>
            <a:ext cx="210294" cy="1843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6" name="Picture 2" descr="둥근 돋보기 - 무료 상호 작용개 아이콘">
            <a:extLst>
              <a:ext uri="{FF2B5EF4-FFF2-40B4-BE49-F238E27FC236}">
                <a16:creationId xmlns:a16="http://schemas.microsoft.com/office/drawing/2014/main" id="{51303E8D-4E6E-54F4-E17C-E20915B09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749" y="2374253"/>
            <a:ext cx="98254" cy="9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17DD54A-CA9D-0768-61F3-DBD9F645D61E}"/>
              </a:ext>
            </a:extLst>
          </p:cNvPr>
          <p:cNvSpPr/>
          <p:nvPr/>
        </p:nvSpPr>
        <p:spPr>
          <a:xfrm>
            <a:off x="2582494" y="2626951"/>
            <a:ext cx="2234944" cy="2252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코드 검색</a:t>
            </a:r>
          </a:p>
        </p:txBody>
      </p:sp>
      <p:pic>
        <p:nvPicPr>
          <p:cNvPr id="8" name="Picture 2" descr="둥근 돋보기 - 무료 상호 작용개 아이콘">
            <a:extLst>
              <a:ext uri="{FF2B5EF4-FFF2-40B4-BE49-F238E27FC236}">
                <a16:creationId xmlns:a16="http://schemas.microsoft.com/office/drawing/2014/main" id="{A4277EB7-1E09-656A-6607-1BBB87C0D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806" y="2665196"/>
            <a:ext cx="159898" cy="15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6B6FAC-A1B5-1A93-8C7C-58C7FC8F1233}"/>
              </a:ext>
            </a:extLst>
          </p:cNvPr>
          <p:cNvSpPr txBox="1"/>
          <p:nvPr/>
        </p:nvSpPr>
        <p:spPr>
          <a:xfrm>
            <a:off x="1514779" y="2181821"/>
            <a:ext cx="956047" cy="42208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정보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대시보드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매출 확인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판매 기록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상품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상품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상품 등록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재고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accent1">
                    <a:lumMod val="75000"/>
                  </a:schemeClr>
                </a:solidFill>
              </a:rPr>
              <a:t>배송 관리</a:t>
            </a:r>
            <a:endParaRPr lang="en-US" altLang="ko-KR" sz="9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사용자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회원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리뷰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문의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이벤트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배너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할인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쿠폰 관리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EDF118-645C-387B-A5F0-02795AE57699}"/>
              </a:ext>
            </a:extLst>
          </p:cNvPr>
          <p:cNvSpPr/>
          <p:nvPr/>
        </p:nvSpPr>
        <p:spPr>
          <a:xfrm>
            <a:off x="2587311" y="2968621"/>
            <a:ext cx="5899449" cy="32379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56C89AE-4646-CEDF-964C-39655252B215}"/>
              </a:ext>
            </a:extLst>
          </p:cNvPr>
          <p:cNvSpPr/>
          <p:nvPr/>
        </p:nvSpPr>
        <p:spPr>
          <a:xfrm>
            <a:off x="2699719" y="3078681"/>
            <a:ext cx="4667362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dist"/>
            <a:r>
              <a:rPr lang="en-US" altLang="ko-KR" sz="900" dirty="0"/>
              <a:t>| </a:t>
            </a:r>
            <a:r>
              <a:rPr lang="ko-KR" altLang="en-US" sz="900" dirty="0"/>
              <a:t>주문코드 </a:t>
            </a:r>
            <a:r>
              <a:rPr lang="en-US" altLang="ko-KR" sz="900" dirty="0"/>
              <a:t>| </a:t>
            </a:r>
            <a:r>
              <a:rPr lang="ko-KR" altLang="en-US" sz="900" dirty="0"/>
              <a:t>주문자 </a:t>
            </a:r>
            <a:r>
              <a:rPr lang="en-US" altLang="ko-KR" sz="900" dirty="0"/>
              <a:t>| </a:t>
            </a:r>
            <a:r>
              <a:rPr lang="ko-KR" altLang="en-US" sz="900" dirty="0"/>
              <a:t>주문일자 </a:t>
            </a:r>
            <a:r>
              <a:rPr lang="en-US" altLang="ko-KR" sz="900" dirty="0"/>
              <a:t>| </a:t>
            </a:r>
            <a:r>
              <a:rPr lang="ko-KR" altLang="en-US" sz="900" dirty="0"/>
              <a:t>배송예정 </a:t>
            </a:r>
            <a:r>
              <a:rPr lang="en-US" altLang="ko-KR" sz="900" dirty="0"/>
              <a:t>| </a:t>
            </a:r>
            <a:r>
              <a:rPr lang="ko-KR" altLang="en-US" sz="900" dirty="0"/>
              <a:t>배송상태 </a:t>
            </a:r>
            <a:r>
              <a:rPr lang="en-US" altLang="ko-KR" sz="900" dirty="0"/>
              <a:t>|</a:t>
            </a:r>
            <a:endParaRPr lang="ko-KR" altLang="en-US" sz="9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782D6F6-D2B8-63DC-6178-E19A70FC4EA1}"/>
              </a:ext>
            </a:extLst>
          </p:cNvPr>
          <p:cNvCxnSpPr>
            <a:cxnSpLocks/>
          </p:cNvCxnSpPr>
          <p:nvPr/>
        </p:nvCxnSpPr>
        <p:spPr>
          <a:xfrm>
            <a:off x="2740415" y="3313830"/>
            <a:ext cx="56577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4DD6CBD-5FD9-190D-BEBF-4E3D24FD600D}"/>
              </a:ext>
            </a:extLst>
          </p:cNvPr>
          <p:cNvSpPr/>
          <p:nvPr/>
        </p:nvSpPr>
        <p:spPr>
          <a:xfrm>
            <a:off x="2634869" y="3386378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OD2511010123</a:t>
            </a:r>
            <a:endParaRPr lang="ko-KR" altLang="en-US" sz="900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ECCB1B7-B350-1E10-DA1C-F52A5EBFDC9F}"/>
              </a:ext>
            </a:extLst>
          </p:cNvPr>
          <p:cNvSpPr/>
          <p:nvPr/>
        </p:nvSpPr>
        <p:spPr>
          <a:xfrm>
            <a:off x="3509405" y="3386378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구매자</a:t>
            </a:r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B45F159-0B53-5723-C9FB-201487C55814}"/>
              </a:ext>
            </a:extLst>
          </p:cNvPr>
          <p:cNvSpPr/>
          <p:nvPr/>
        </p:nvSpPr>
        <p:spPr>
          <a:xfrm>
            <a:off x="4358392" y="3386378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2025-11-01</a:t>
            </a:r>
            <a:endParaRPr lang="ko-KR" altLang="en-US" sz="900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E51D284-E26D-2B3D-3BE2-6CBE649938AC}"/>
              </a:ext>
            </a:extLst>
          </p:cNvPr>
          <p:cNvSpPr/>
          <p:nvPr/>
        </p:nvSpPr>
        <p:spPr>
          <a:xfrm>
            <a:off x="6235078" y="3372700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배송완료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6C95426-A596-1B64-9F2A-5F71EFA211E8}"/>
              </a:ext>
            </a:extLst>
          </p:cNvPr>
          <p:cNvSpPr/>
          <p:nvPr/>
        </p:nvSpPr>
        <p:spPr>
          <a:xfrm>
            <a:off x="2634869" y="358215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OD2501230000</a:t>
            </a:r>
            <a:endParaRPr lang="ko-KR" altLang="en-US" sz="900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DA7E795-E77A-DF42-628E-2B8AC3F17C50}"/>
              </a:ext>
            </a:extLst>
          </p:cNvPr>
          <p:cNvSpPr/>
          <p:nvPr/>
        </p:nvSpPr>
        <p:spPr>
          <a:xfrm>
            <a:off x="3509405" y="358215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구매자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A6B4034-CBA4-5050-3DB0-96BB78FA4BBB}"/>
              </a:ext>
            </a:extLst>
          </p:cNvPr>
          <p:cNvSpPr/>
          <p:nvPr/>
        </p:nvSpPr>
        <p:spPr>
          <a:xfrm>
            <a:off x="4358392" y="358215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D723ABE-0BF2-B938-CF3C-7460CB164401}"/>
              </a:ext>
            </a:extLst>
          </p:cNvPr>
          <p:cNvSpPr/>
          <p:nvPr/>
        </p:nvSpPr>
        <p:spPr>
          <a:xfrm>
            <a:off x="6235078" y="356847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배송완료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524D8900-FF73-E16B-9DF0-8E34B7709489}"/>
              </a:ext>
            </a:extLst>
          </p:cNvPr>
          <p:cNvSpPr/>
          <p:nvPr/>
        </p:nvSpPr>
        <p:spPr>
          <a:xfrm>
            <a:off x="2634869" y="375869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OD2501230000</a:t>
            </a:r>
            <a:endParaRPr lang="ko-KR" altLang="en-US" sz="900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3B452C2-CC06-1279-8EB5-32273EC59EB4}"/>
              </a:ext>
            </a:extLst>
          </p:cNvPr>
          <p:cNvSpPr/>
          <p:nvPr/>
        </p:nvSpPr>
        <p:spPr>
          <a:xfrm>
            <a:off x="3509405" y="375869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구매자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826D7EA5-18F2-AF3B-239D-36FE1238CC10}"/>
              </a:ext>
            </a:extLst>
          </p:cNvPr>
          <p:cNvSpPr/>
          <p:nvPr/>
        </p:nvSpPr>
        <p:spPr>
          <a:xfrm>
            <a:off x="4358392" y="375869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62E14D8-043C-7850-1562-0B6E049CD492}"/>
              </a:ext>
            </a:extLst>
          </p:cNvPr>
          <p:cNvSpPr/>
          <p:nvPr/>
        </p:nvSpPr>
        <p:spPr>
          <a:xfrm>
            <a:off x="6235078" y="374502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배송완료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9821E6B-7799-73C9-D2F5-EA24BDC3754C}"/>
              </a:ext>
            </a:extLst>
          </p:cNvPr>
          <p:cNvSpPr/>
          <p:nvPr/>
        </p:nvSpPr>
        <p:spPr>
          <a:xfrm>
            <a:off x="2634869" y="393442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OD2501230000</a:t>
            </a:r>
            <a:endParaRPr lang="ko-KR" altLang="en-US" sz="900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A5317106-1B59-0E21-1016-53636BCDA80D}"/>
              </a:ext>
            </a:extLst>
          </p:cNvPr>
          <p:cNvSpPr/>
          <p:nvPr/>
        </p:nvSpPr>
        <p:spPr>
          <a:xfrm>
            <a:off x="3509405" y="393442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구매자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9206EFF5-62F0-99D7-909B-2276EC05336A}"/>
              </a:ext>
            </a:extLst>
          </p:cNvPr>
          <p:cNvSpPr/>
          <p:nvPr/>
        </p:nvSpPr>
        <p:spPr>
          <a:xfrm>
            <a:off x="4358392" y="393442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FB665809-2DC1-FE32-5334-A0B32D67DCCE}"/>
              </a:ext>
            </a:extLst>
          </p:cNvPr>
          <p:cNvSpPr/>
          <p:nvPr/>
        </p:nvSpPr>
        <p:spPr>
          <a:xfrm>
            <a:off x="6235078" y="392074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배송완료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EA6B059B-E6AB-A195-DCB4-11173A8C30DF}"/>
              </a:ext>
            </a:extLst>
          </p:cNvPr>
          <p:cNvSpPr/>
          <p:nvPr/>
        </p:nvSpPr>
        <p:spPr>
          <a:xfrm>
            <a:off x="2634869" y="411097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OD2501230000</a:t>
            </a:r>
            <a:endParaRPr lang="ko-KR" altLang="en-US" sz="900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4BC6C20-BEAA-0BF1-F5B0-3FA018497B20}"/>
              </a:ext>
            </a:extLst>
          </p:cNvPr>
          <p:cNvSpPr/>
          <p:nvPr/>
        </p:nvSpPr>
        <p:spPr>
          <a:xfrm>
            <a:off x="3509405" y="411097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구매자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0839F0DC-CF2C-8807-2792-0DA5654D7783}"/>
              </a:ext>
            </a:extLst>
          </p:cNvPr>
          <p:cNvSpPr/>
          <p:nvPr/>
        </p:nvSpPr>
        <p:spPr>
          <a:xfrm>
            <a:off x="4358392" y="411097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5798940-3250-B226-FF6A-4484A403116D}"/>
              </a:ext>
            </a:extLst>
          </p:cNvPr>
          <p:cNvSpPr/>
          <p:nvPr/>
        </p:nvSpPr>
        <p:spPr>
          <a:xfrm>
            <a:off x="6235078" y="409729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배송완료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D233F9E4-596B-2A76-7CBD-C2B24822A645}"/>
              </a:ext>
            </a:extLst>
          </p:cNvPr>
          <p:cNvSpPr/>
          <p:nvPr/>
        </p:nvSpPr>
        <p:spPr>
          <a:xfrm>
            <a:off x="2634869" y="428466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OD2501230000</a:t>
            </a:r>
            <a:endParaRPr lang="ko-KR" altLang="en-US" sz="900" dirty="0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0926FABF-ACF5-DB76-0C76-48A0CEB4E8BD}"/>
              </a:ext>
            </a:extLst>
          </p:cNvPr>
          <p:cNvSpPr/>
          <p:nvPr/>
        </p:nvSpPr>
        <p:spPr>
          <a:xfrm>
            <a:off x="3509405" y="428466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구매자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CB34177E-78D3-6F94-DFEE-6B8035BC86AA}"/>
              </a:ext>
            </a:extLst>
          </p:cNvPr>
          <p:cNvSpPr/>
          <p:nvPr/>
        </p:nvSpPr>
        <p:spPr>
          <a:xfrm>
            <a:off x="4358392" y="428466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AD4C2849-F7F7-67D4-6C85-6F06387C9ADC}"/>
              </a:ext>
            </a:extLst>
          </p:cNvPr>
          <p:cNvSpPr/>
          <p:nvPr/>
        </p:nvSpPr>
        <p:spPr>
          <a:xfrm>
            <a:off x="6235078" y="427098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배송완료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8521F6B4-2206-86DF-28E0-903807470FA3}"/>
              </a:ext>
            </a:extLst>
          </p:cNvPr>
          <p:cNvSpPr/>
          <p:nvPr/>
        </p:nvSpPr>
        <p:spPr>
          <a:xfrm>
            <a:off x="2634869" y="446121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OD2501230000</a:t>
            </a:r>
            <a:endParaRPr lang="ko-KR" altLang="en-US" sz="900" dirty="0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07C923AD-C5C8-99DE-137C-E2F843F7AB58}"/>
              </a:ext>
            </a:extLst>
          </p:cNvPr>
          <p:cNvSpPr/>
          <p:nvPr/>
        </p:nvSpPr>
        <p:spPr>
          <a:xfrm>
            <a:off x="3509405" y="446121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구매자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7B9EDC39-A34E-09BB-18E0-51E825B46AB6}"/>
              </a:ext>
            </a:extLst>
          </p:cNvPr>
          <p:cNvSpPr/>
          <p:nvPr/>
        </p:nvSpPr>
        <p:spPr>
          <a:xfrm>
            <a:off x="4358392" y="446121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25" name="사각형: 둥근 모서리 1024">
            <a:extLst>
              <a:ext uri="{FF2B5EF4-FFF2-40B4-BE49-F238E27FC236}">
                <a16:creationId xmlns:a16="http://schemas.microsoft.com/office/drawing/2014/main" id="{2613B4A5-43CE-EEC5-6350-A9A26E20C0EF}"/>
              </a:ext>
            </a:extLst>
          </p:cNvPr>
          <p:cNvSpPr/>
          <p:nvPr/>
        </p:nvSpPr>
        <p:spPr>
          <a:xfrm>
            <a:off x="6235078" y="444753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배송완료</a:t>
            </a:r>
          </a:p>
        </p:txBody>
      </p:sp>
      <p:sp>
        <p:nvSpPr>
          <p:cNvPr id="1026" name="사각형: 둥근 모서리 1025">
            <a:extLst>
              <a:ext uri="{FF2B5EF4-FFF2-40B4-BE49-F238E27FC236}">
                <a16:creationId xmlns:a16="http://schemas.microsoft.com/office/drawing/2014/main" id="{0C0D4D92-1ACA-08C9-9E89-E6A0423A202C}"/>
              </a:ext>
            </a:extLst>
          </p:cNvPr>
          <p:cNvSpPr/>
          <p:nvPr/>
        </p:nvSpPr>
        <p:spPr>
          <a:xfrm>
            <a:off x="2634869" y="463490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OD2501230000</a:t>
            </a:r>
            <a:endParaRPr lang="ko-KR" altLang="en-US" sz="900" dirty="0"/>
          </a:p>
        </p:txBody>
      </p:sp>
      <p:sp>
        <p:nvSpPr>
          <p:cNvPr id="1027" name="사각형: 둥근 모서리 1026">
            <a:extLst>
              <a:ext uri="{FF2B5EF4-FFF2-40B4-BE49-F238E27FC236}">
                <a16:creationId xmlns:a16="http://schemas.microsoft.com/office/drawing/2014/main" id="{D51E14E5-F818-BB97-F592-A265BAA07CDB}"/>
              </a:ext>
            </a:extLst>
          </p:cNvPr>
          <p:cNvSpPr/>
          <p:nvPr/>
        </p:nvSpPr>
        <p:spPr>
          <a:xfrm>
            <a:off x="3509405" y="463490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구매자</a:t>
            </a:r>
          </a:p>
        </p:txBody>
      </p:sp>
      <p:sp>
        <p:nvSpPr>
          <p:cNvPr id="1028" name="사각형: 둥근 모서리 1027">
            <a:extLst>
              <a:ext uri="{FF2B5EF4-FFF2-40B4-BE49-F238E27FC236}">
                <a16:creationId xmlns:a16="http://schemas.microsoft.com/office/drawing/2014/main" id="{4A41056A-94F7-DA5C-B5BB-CFFCC92C7586}"/>
              </a:ext>
            </a:extLst>
          </p:cNvPr>
          <p:cNvSpPr/>
          <p:nvPr/>
        </p:nvSpPr>
        <p:spPr>
          <a:xfrm>
            <a:off x="4358392" y="463490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30" name="사각형: 둥근 모서리 1029">
            <a:extLst>
              <a:ext uri="{FF2B5EF4-FFF2-40B4-BE49-F238E27FC236}">
                <a16:creationId xmlns:a16="http://schemas.microsoft.com/office/drawing/2014/main" id="{817711E6-E764-0C7B-6D7B-02CDC6874250}"/>
              </a:ext>
            </a:extLst>
          </p:cNvPr>
          <p:cNvSpPr/>
          <p:nvPr/>
        </p:nvSpPr>
        <p:spPr>
          <a:xfrm>
            <a:off x="6235078" y="462122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배송완료</a:t>
            </a:r>
          </a:p>
        </p:txBody>
      </p:sp>
      <p:sp>
        <p:nvSpPr>
          <p:cNvPr id="1031" name="사각형: 둥근 모서리 1030">
            <a:extLst>
              <a:ext uri="{FF2B5EF4-FFF2-40B4-BE49-F238E27FC236}">
                <a16:creationId xmlns:a16="http://schemas.microsoft.com/office/drawing/2014/main" id="{46BC15E7-B575-701B-D57A-312CA0F2AD53}"/>
              </a:ext>
            </a:extLst>
          </p:cNvPr>
          <p:cNvSpPr/>
          <p:nvPr/>
        </p:nvSpPr>
        <p:spPr>
          <a:xfrm>
            <a:off x="2634869" y="481145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OD2501230000</a:t>
            </a:r>
            <a:endParaRPr lang="ko-KR" altLang="en-US" sz="900" dirty="0"/>
          </a:p>
        </p:txBody>
      </p:sp>
      <p:sp>
        <p:nvSpPr>
          <p:cNvPr id="1032" name="사각형: 둥근 모서리 1031">
            <a:extLst>
              <a:ext uri="{FF2B5EF4-FFF2-40B4-BE49-F238E27FC236}">
                <a16:creationId xmlns:a16="http://schemas.microsoft.com/office/drawing/2014/main" id="{B85E2F01-9997-27FA-5A1E-AF05FBF2D24B}"/>
              </a:ext>
            </a:extLst>
          </p:cNvPr>
          <p:cNvSpPr/>
          <p:nvPr/>
        </p:nvSpPr>
        <p:spPr>
          <a:xfrm>
            <a:off x="3509405" y="481145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구매자</a:t>
            </a:r>
          </a:p>
        </p:txBody>
      </p:sp>
      <p:sp>
        <p:nvSpPr>
          <p:cNvPr id="1033" name="사각형: 둥근 모서리 1032">
            <a:extLst>
              <a:ext uri="{FF2B5EF4-FFF2-40B4-BE49-F238E27FC236}">
                <a16:creationId xmlns:a16="http://schemas.microsoft.com/office/drawing/2014/main" id="{88EC61C5-94EC-C0BC-6CAC-25B68536DCE9}"/>
              </a:ext>
            </a:extLst>
          </p:cNvPr>
          <p:cNvSpPr/>
          <p:nvPr/>
        </p:nvSpPr>
        <p:spPr>
          <a:xfrm>
            <a:off x="4358392" y="481145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35" name="사각형: 둥근 모서리 1034">
            <a:extLst>
              <a:ext uri="{FF2B5EF4-FFF2-40B4-BE49-F238E27FC236}">
                <a16:creationId xmlns:a16="http://schemas.microsoft.com/office/drawing/2014/main" id="{B6737ED0-FBB5-948F-4733-6B19186FE85A}"/>
              </a:ext>
            </a:extLst>
          </p:cNvPr>
          <p:cNvSpPr/>
          <p:nvPr/>
        </p:nvSpPr>
        <p:spPr>
          <a:xfrm>
            <a:off x="6235078" y="479777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배송완료</a:t>
            </a:r>
          </a:p>
        </p:txBody>
      </p:sp>
      <p:sp>
        <p:nvSpPr>
          <p:cNvPr id="1036" name="사각형: 둥근 모서리 1035">
            <a:extLst>
              <a:ext uri="{FF2B5EF4-FFF2-40B4-BE49-F238E27FC236}">
                <a16:creationId xmlns:a16="http://schemas.microsoft.com/office/drawing/2014/main" id="{8B5F829D-4B0E-AD4F-F81D-E533688CD759}"/>
              </a:ext>
            </a:extLst>
          </p:cNvPr>
          <p:cNvSpPr/>
          <p:nvPr/>
        </p:nvSpPr>
        <p:spPr>
          <a:xfrm>
            <a:off x="2634869" y="498514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OD2501230000</a:t>
            </a:r>
            <a:endParaRPr lang="ko-KR" altLang="en-US" sz="900" dirty="0"/>
          </a:p>
        </p:txBody>
      </p:sp>
      <p:sp>
        <p:nvSpPr>
          <p:cNvPr id="1037" name="사각형: 둥근 모서리 1036">
            <a:extLst>
              <a:ext uri="{FF2B5EF4-FFF2-40B4-BE49-F238E27FC236}">
                <a16:creationId xmlns:a16="http://schemas.microsoft.com/office/drawing/2014/main" id="{052321B2-F454-1D7D-687E-C16DD97C99D4}"/>
              </a:ext>
            </a:extLst>
          </p:cNvPr>
          <p:cNvSpPr/>
          <p:nvPr/>
        </p:nvSpPr>
        <p:spPr>
          <a:xfrm>
            <a:off x="3509405" y="498514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구매자</a:t>
            </a:r>
          </a:p>
        </p:txBody>
      </p:sp>
      <p:sp>
        <p:nvSpPr>
          <p:cNvPr id="1038" name="사각형: 둥근 모서리 1037">
            <a:extLst>
              <a:ext uri="{FF2B5EF4-FFF2-40B4-BE49-F238E27FC236}">
                <a16:creationId xmlns:a16="http://schemas.microsoft.com/office/drawing/2014/main" id="{6F206F0D-85C8-A8BC-4266-08C6AE1E7762}"/>
              </a:ext>
            </a:extLst>
          </p:cNvPr>
          <p:cNvSpPr/>
          <p:nvPr/>
        </p:nvSpPr>
        <p:spPr>
          <a:xfrm>
            <a:off x="4358392" y="498514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40" name="사각형: 둥근 모서리 1039">
            <a:extLst>
              <a:ext uri="{FF2B5EF4-FFF2-40B4-BE49-F238E27FC236}">
                <a16:creationId xmlns:a16="http://schemas.microsoft.com/office/drawing/2014/main" id="{26DC9CF4-E22B-0896-049E-51D10FD50BE4}"/>
              </a:ext>
            </a:extLst>
          </p:cNvPr>
          <p:cNvSpPr/>
          <p:nvPr/>
        </p:nvSpPr>
        <p:spPr>
          <a:xfrm>
            <a:off x="6235078" y="497146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배송완료</a:t>
            </a:r>
          </a:p>
        </p:txBody>
      </p:sp>
      <p:sp>
        <p:nvSpPr>
          <p:cNvPr id="1041" name="사각형: 둥근 모서리 1040">
            <a:extLst>
              <a:ext uri="{FF2B5EF4-FFF2-40B4-BE49-F238E27FC236}">
                <a16:creationId xmlns:a16="http://schemas.microsoft.com/office/drawing/2014/main" id="{80728881-BC2A-CC9F-8225-22A84F3959B3}"/>
              </a:ext>
            </a:extLst>
          </p:cNvPr>
          <p:cNvSpPr/>
          <p:nvPr/>
        </p:nvSpPr>
        <p:spPr>
          <a:xfrm>
            <a:off x="2634869" y="516169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OD2501230000</a:t>
            </a:r>
            <a:endParaRPr lang="ko-KR" altLang="en-US" sz="900" dirty="0"/>
          </a:p>
        </p:txBody>
      </p:sp>
      <p:sp>
        <p:nvSpPr>
          <p:cNvPr id="1042" name="사각형: 둥근 모서리 1041">
            <a:extLst>
              <a:ext uri="{FF2B5EF4-FFF2-40B4-BE49-F238E27FC236}">
                <a16:creationId xmlns:a16="http://schemas.microsoft.com/office/drawing/2014/main" id="{F7C5D3C3-014B-6BC1-96B5-C57BB74F63BF}"/>
              </a:ext>
            </a:extLst>
          </p:cNvPr>
          <p:cNvSpPr/>
          <p:nvPr/>
        </p:nvSpPr>
        <p:spPr>
          <a:xfrm>
            <a:off x="3509405" y="516169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구매자</a:t>
            </a:r>
          </a:p>
        </p:txBody>
      </p:sp>
      <p:sp>
        <p:nvSpPr>
          <p:cNvPr id="1043" name="사각형: 둥근 모서리 1042">
            <a:extLst>
              <a:ext uri="{FF2B5EF4-FFF2-40B4-BE49-F238E27FC236}">
                <a16:creationId xmlns:a16="http://schemas.microsoft.com/office/drawing/2014/main" id="{6ABC1231-BA21-CA37-BD87-765EACD5D08F}"/>
              </a:ext>
            </a:extLst>
          </p:cNvPr>
          <p:cNvSpPr/>
          <p:nvPr/>
        </p:nvSpPr>
        <p:spPr>
          <a:xfrm>
            <a:off x="4358392" y="516169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45" name="사각형: 둥근 모서리 1044">
            <a:extLst>
              <a:ext uri="{FF2B5EF4-FFF2-40B4-BE49-F238E27FC236}">
                <a16:creationId xmlns:a16="http://schemas.microsoft.com/office/drawing/2014/main" id="{6490C024-BB69-9823-EAFC-3D452AD75503}"/>
              </a:ext>
            </a:extLst>
          </p:cNvPr>
          <p:cNvSpPr/>
          <p:nvPr/>
        </p:nvSpPr>
        <p:spPr>
          <a:xfrm>
            <a:off x="6235078" y="514801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배송완료</a:t>
            </a:r>
          </a:p>
        </p:txBody>
      </p:sp>
      <p:sp>
        <p:nvSpPr>
          <p:cNvPr id="1047" name="사각형: 둥근 모서리 1046">
            <a:extLst>
              <a:ext uri="{FF2B5EF4-FFF2-40B4-BE49-F238E27FC236}">
                <a16:creationId xmlns:a16="http://schemas.microsoft.com/office/drawing/2014/main" id="{AB0D8A4F-25C7-2881-F2A8-296A065BEE74}"/>
              </a:ext>
            </a:extLst>
          </p:cNvPr>
          <p:cNvSpPr/>
          <p:nvPr/>
        </p:nvSpPr>
        <p:spPr>
          <a:xfrm>
            <a:off x="2634869" y="533387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OD2501230000</a:t>
            </a:r>
            <a:endParaRPr lang="ko-KR" altLang="en-US" sz="900" dirty="0"/>
          </a:p>
        </p:txBody>
      </p:sp>
      <p:sp>
        <p:nvSpPr>
          <p:cNvPr id="1048" name="사각형: 둥근 모서리 1047">
            <a:extLst>
              <a:ext uri="{FF2B5EF4-FFF2-40B4-BE49-F238E27FC236}">
                <a16:creationId xmlns:a16="http://schemas.microsoft.com/office/drawing/2014/main" id="{25E510B6-68B7-7AD4-CD19-1A140FA0E187}"/>
              </a:ext>
            </a:extLst>
          </p:cNvPr>
          <p:cNvSpPr/>
          <p:nvPr/>
        </p:nvSpPr>
        <p:spPr>
          <a:xfrm>
            <a:off x="3509405" y="533387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구매자</a:t>
            </a:r>
          </a:p>
        </p:txBody>
      </p:sp>
      <p:sp>
        <p:nvSpPr>
          <p:cNvPr id="1049" name="사각형: 둥근 모서리 1048">
            <a:extLst>
              <a:ext uri="{FF2B5EF4-FFF2-40B4-BE49-F238E27FC236}">
                <a16:creationId xmlns:a16="http://schemas.microsoft.com/office/drawing/2014/main" id="{828D21C2-60E5-D344-8A4A-94A9552A5DEA}"/>
              </a:ext>
            </a:extLst>
          </p:cNvPr>
          <p:cNvSpPr/>
          <p:nvPr/>
        </p:nvSpPr>
        <p:spPr>
          <a:xfrm>
            <a:off x="4358392" y="533387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51" name="사각형: 둥근 모서리 1050">
            <a:extLst>
              <a:ext uri="{FF2B5EF4-FFF2-40B4-BE49-F238E27FC236}">
                <a16:creationId xmlns:a16="http://schemas.microsoft.com/office/drawing/2014/main" id="{A8D3C03B-CD93-8756-A6BF-CB85338C4052}"/>
              </a:ext>
            </a:extLst>
          </p:cNvPr>
          <p:cNvSpPr/>
          <p:nvPr/>
        </p:nvSpPr>
        <p:spPr>
          <a:xfrm>
            <a:off x="6235078" y="532019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배송완료</a:t>
            </a:r>
          </a:p>
        </p:txBody>
      </p:sp>
      <p:sp>
        <p:nvSpPr>
          <p:cNvPr id="1052" name="사각형: 둥근 모서리 1051">
            <a:extLst>
              <a:ext uri="{FF2B5EF4-FFF2-40B4-BE49-F238E27FC236}">
                <a16:creationId xmlns:a16="http://schemas.microsoft.com/office/drawing/2014/main" id="{7278399C-1390-4B8A-BABA-A5BD7CF75DED}"/>
              </a:ext>
            </a:extLst>
          </p:cNvPr>
          <p:cNvSpPr/>
          <p:nvPr/>
        </p:nvSpPr>
        <p:spPr>
          <a:xfrm>
            <a:off x="2634869" y="551041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OD2501230000</a:t>
            </a:r>
            <a:endParaRPr lang="ko-KR" altLang="en-US" sz="900" dirty="0"/>
          </a:p>
        </p:txBody>
      </p:sp>
      <p:sp>
        <p:nvSpPr>
          <p:cNvPr id="1053" name="사각형: 둥근 모서리 1052">
            <a:extLst>
              <a:ext uri="{FF2B5EF4-FFF2-40B4-BE49-F238E27FC236}">
                <a16:creationId xmlns:a16="http://schemas.microsoft.com/office/drawing/2014/main" id="{ED5B24C1-63E9-D8E3-D76E-B83D6D7C2C47}"/>
              </a:ext>
            </a:extLst>
          </p:cNvPr>
          <p:cNvSpPr/>
          <p:nvPr/>
        </p:nvSpPr>
        <p:spPr>
          <a:xfrm>
            <a:off x="3509405" y="551041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구매자</a:t>
            </a:r>
          </a:p>
        </p:txBody>
      </p:sp>
      <p:sp>
        <p:nvSpPr>
          <p:cNvPr id="1054" name="사각형: 둥근 모서리 1053">
            <a:extLst>
              <a:ext uri="{FF2B5EF4-FFF2-40B4-BE49-F238E27FC236}">
                <a16:creationId xmlns:a16="http://schemas.microsoft.com/office/drawing/2014/main" id="{8A083153-852B-01E8-62FE-53034C132E7B}"/>
              </a:ext>
            </a:extLst>
          </p:cNvPr>
          <p:cNvSpPr/>
          <p:nvPr/>
        </p:nvSpPr>
        <p:spPr>
          <a:xfrm>
            <a:off x="4358392" y="551041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56" name="사각형: 둥근 모서리 1055">
            <a:extLst>
              <a:ext uri="{FF2B5EF4-FFF2-40B4-BE49-F238E27FC236}">
                <a16:creationId xmlns:a16="http://schemas.microsoft.com/office/drawing/2014/main" id="{EE3C2F3C-A83A-5471-097C-9AE0C77ED759}"/>
              </a:ext>
            </a:extLst>
          </p:cNvPr>
          <p:cNvSpPr/>
          <p:nvPr/>
        </p:nvSpPr>
        <p:spPr>
          <a:xfrm>
            <a:off x="6235078" y="549673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배송완료</a:t>
            </a:r>
          </a:p>
        </p:txBody>
      </p:sp>
      <p:sp>
        <p:nvSpPr>
          <p:cNvPr id="1057" name="사각형: 둥근 모서리 1056">
            <a:extLst>
              <a:ext uri="{FF2B5EF4-FFF2-40B4-BE49-F238E27FC236}">
                <a16:creationId xmlns:a16="http://schemas.microsoft.com/office/drawing/2014/main" id="{42CE968A-D9BC-885C-573D-206E355A2507}"/>
              </a:ext>
            </a:extLst>
          </p:cNvPr>
          <p:cNvSpPr/>
          <p:nvPr/>
        </p:nvSpPr>
        <p:spPr>
          <a:xfrm>
            <a:off x="2634869" y="568070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OD2501230000</a:t>
            </a:r>
            <a:endParaRPr lang="ko-KR" altLang="en-US" sz="900" dirty="0"/>
          </a:p>
        </p:txBody>
      </p:sp>
      <p:sp>
        <p:nvSpPr>
          <p:cNvPr id="1058" name="사각형: 둥근 모서리 1057">
            <a:extLst>
              <a:ext uri="{FF2B5EF4-FFF2-40B4-BE49-F238E27FC236}">
                <a16:creationId xmlns:a16="http://schemas.microsoft.com/office/drawing/2014/main" id="{C216354A-E5C1-BEE3-5133-52487CD8BFEF}"/>
              </a:ext>
            </a:extLst>
          </p:cNvPr>
          <p:cNvSpPr/>
          <p:nvPr/>
        </p:nvSpPr>
        <p:spPr>
          <a:xfrm>
            <a:off x="3509405" y="568070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구매자</a:t>
            </a:r>
          </a:p>
        </p:txBody>
      </p:sp>
      <p:sp>
        <p:nvSpPr>
          <p:cNvPr id="1059" name="사각형: 둥근 모서리 1058">
            <a:extLst>
              <a:ext uri="{FF2B5EF4-FFF2-40B4-BE49-F238E27FC236}">
                <a16:creationId xmlns:a16="http://schemas.microsoft.com/office/drawing/2014/main" id="{5182F0D0-2F04-7E5A-026A-DA6BB2FE654D}"/>
              </a:ext>
            </a:extLst>
          </p:cNvPr>
          <p:cNvSpPr/>
          <p:nvPr/>
        </p:nvSpPr>
        <p:spPr>
          <a:xfrm>
            <a:off x="4358392" y="568070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61" name="사각형: 둥근 모서리 1060">
            <a:extLst>
              <a:ext uri="{FF2B5EF4-FFF2-40B4-BE49-F238E27FC236}">
                <a16:creationId xmlns:a16="http://schemas.microsoft.com/office/drawing/2014/main" id="{1A99D7AD-E0F8-B80E-98F8-9B773CEF1A5D}"/>
              </a:ext>
            </a:extLst>
          </p:cNvPr>
          <p:cNvSpPr/>
          <p:nvPr/>
        </p:nvSpPr>
        <p:spPr>
          <a:xfrm>
            <a:off x="6235078" y="566702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배송완료</a:t>
            </a:r>
          </a:p>
        </p:txBody>
      </p:sp>
      <p:sp>
        <p:nvSpPr>
          <p:cNvPr id="1062" name="사각형: 둥근 모서리 1061">
            <a:extLst>
              <a:ext uri="{FF2B5EF4-FFF2-40B4-BE49-F238E27FC236}">
                <a16:creationId xmlns:a16="http://schemas.microsoft.com/office/drawing/2014/main" id="{86C18826-D5E9-D28B-8AB1-D34778540045}"/>
              </a:ext>
            </a:extLst>
          </p:cNvPr>
          <p:cNvSpPr/>
          <p:nvPr/>
        </p:nvSpPr>
        <p:spPr>
          <a:xfrm>
            <a:off x="2634869" y="5857250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OD2501230000</a:t>
            </a:r>
            <a:endParaRPr lang="ko-KR" altLang="en-US" sz="900" dirty="0"/>
          </a:p>
        </p:txBody>
      </p:sp>
      <p:sp>
        <p:nvSpPr>
          <p:cNvPr id="1063" name="사각형: 둥근 모서리 1062">
            <a:extLst>
              <a:ext uri="{FF2B5EF4-FFF2-40B4-BE49-F238E27FC236}">
                <a16:creationId xmlns:a16="http://schemas.microsoft.com/office/drawing/2014/main" id="{0CC92D00-973D-C8F3-8108-E2FC29FAF6E8}"/>
              </a:ext>
            </a:extLst>
          </p:cNvPr>
          <p:cNvSpPr/>
          <p:nvPr/>
        </p:nvSpPr>
        <p:spPr>
          <a:xfrm>
            <a:off x="3509405" y="5857250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구매자</a:t>
            </a:r>
          </a:p>
        </p:txBody>
      </p:sp>
      <p:sp>
        <p:nvSpPr>
          <p:cNvPr id="1064" name="사각형: 둥근 모서리 1063">
            <a:extLst>
              <a:ext uri="{FF2B5EF4-FFF2-40B4-BE49-F238E27FC236}">
                <a16:creationId xmlns:a16="http://schemas.microsoft.com/office/drawing/2014/main" id="{AFDBBEDD-A912-36AF-1F4A-F2DACC733C12}"/>
              </a:ext>
            </a:extLst>
          </p:cNvPr>
          <p:cNvSpPr/>
          <p:nvPr/>
        </p:nvSpPr>
        <p:spPr>
          <a:xfrm>
            <a:off x="4358392" y="5857250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66" name="사각형: 둥근 모서리 1065">
            <a:extLst>
              <a:ext uri="{FF2B5EF4-FFF2-40B4-BE49-F238E27FC236}">
                <a16:creationId xmlns:a16="http://schemas.microsoft.com/office/drawing/2014/main" id="{4E00D113-E36A-58D5-0A28-048970166D8F}"/>
              </a:ext>
            </a:extLst>
          </p:cNvPr>
          <p:cNvSpPr/>
          <p:nvPr/>
        </p:nvSpPr>
        <p:spPr>
          <a:xfrm>
            <a:off x="6235078" y="584357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배송완료</a:t>
            </a:r>
          </a:p>
        </p:txBody>
      </p:sp>
      <p:sp>
        <p:nvSpPr>
          <p:cNvPr id="1067" name="사각형: 둥근 모서리 1066">
            <a:extLst>
              <a:ext uri="{FF2B5EF4-FFF2-40B4-BE49-F238E27FC236}">
                <a16:creationId xmlns:a16="http://schemas.microsoft.com/office/drawing/2014/main" id="{C9CAF873-3092-7803-1090-F3F65EF47A79}"/>
              </a:ext>
            </a:extLst>
          </p:cNvPr>
          <p:cNvSpPr/>
          <p:nvPr/>
        </p:nvSpPr>
        <p:spPr>
          <a:xfrm>
            <a:off x="5308662" y="340910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2025-11-03</a:t>
            </a:r>
            <a:endParaRPr lang="ko-KR" altLang="en-US" sz="900" dirty="0"/>
          </a:p>
        </p:txBody>
      </p:sp>
      <p:sp>
        <p:nvSpPr>
          <p:cNvPr id="1068" name="사각형: 둥근 모서리 1067">
            <a:extLst>
              <a:ext uri="{FF2B5EF4-FFF2-40B4-BE49-F238E27FC236}">
                <a16:creationId xmlns:a16="http://schemas.microsoft.com/office/drawing/2014/main" id="{4B8E6391-27A5-67D1-4AA1-BB34A4EBCF39}"/>
              </a:ext>
            </a:extLst>
          </p:cNvPr>
          <p:cNvSpPr/>
          <p:nvPr/>
        </p:nvSpPr>
        <p:spPr>
          <a:xfrm>
            <a:off x="5308662" y="360488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69" name="사각형: 둥근 모서리 1068">
            <a:extLst>
              <a:ext uri="{FF2B5EF4-FFF2-40B4-BE49-F238E27FC236}">
                <a16:creationId xmlns:a16="http://schemas.microsoft.com/office/drawing/2014/main" id="{47BD07CC-45FD-2EB2-6A28-708430DC2053}"/>
              </a:ext>
            </a:extLst>
          </p:cNvPr>
          <p:cNvSpPr/>
          <p:nvPr/>
        </p:nvSpPr>
        <p:spPr>
          <a:xfrm>
            <a:off x="5308662" y="378142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70" name="사각형: 둥근 모서리 1069">
            <a:extLst>
              <a:ext uri="{FF2B5EF4-FFF2-40B4-BE49-F238E27FC236}">
                <a16:creationId xmlns:a16="http://schemas.microsoft.com/office/drawing/2014/main" id="{FAEA27E9-86FD-0E58-A648-E4F68AB23BE2}"/>
              </a:ext>
            </a:extLst>
          </p:cNvPr>
          <p:cNvSpPr/>
          <p:nvPr/>
        </p:nvSpPr>
        <p:spPr>
          <a:xfrm>
            <a:off x="5308662" y="395715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71" name="사각형: 둥근 모서리 1070">
            <a:extLst>
              <a:ext uri="{FF2B5EF4-FFF2-40B4-BE49-F238E27FC236}">
                <a16:creationId xmlns:a16="http://schemas.microsoft.com/office/drawing/2014/main" id="{EF70B166-65E8-58F8-570D-409E5832E5AE}"/>
              </a:ext>
            </a:extLst>
          </p:cNvPr>
          <p:cNvSpPr/>
          <p:nvPr/>
        </p:nvSpPr>
        <p:spPr>
          <a:xfrm>
            <a:off x="5308662" y="4133700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72" name="사각형: 둥근 모서리 1071">
            <a:extLst>
              <a:ext uri="{FF2B5EF4-FFF2-40B4-BE49-F238E27FC236}">
                <a16:creationId xmlns:a16="http://schemas.microsoft.com/office/drawing/2014/main" id="{B868C7E1-FDE6-6289-B1F9-BDA520B24370}"/>
              </a:ext>
            </a:extLst>
          </p:cNvPr>
          <p:cNvSpPr/>
          <p:nvPr/>
        </p:nvSpPr>
        <p:spPr>
          <a:xfrm>
            <a:off x="5308662" y="430739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73" name="사각형: 둥근 모서리 1072">
            <a:extLst>
              <a:ext uri="{FF2B5EF4-FFF2-40B4-BE49-F238E27FC236}">
                <a16:creationId xmlns:a16="http://schemas.microsoft.com/office/drawing/2014/main" id="{50543C80-4FD0-C2A7-D0C7-75D9AEC43831}"/>
              </a:ext>
            </a:extLst>
          </p:cNvPr>
          <p:cNvSpPr/>
          <p:nvPr/>
        </p:nvSpPr>
        <p:spPr>
          <a:xfrm>
            <a:off x="5308662" y="4483940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74" name="사각형: 둥근 모서리 1073">
            <a:extLst>
              <a:ext uri="{FF2B5EF4-FFF2-40B4-BE49-F238E27FC236}">
                <a16:creationId xmlns:a16="http://schemas.microsoft.com/office/drawing/2014/main" id="{3EBECE99-DA67-4780-EAAD-0894F42409E6}"/>
              </a:ext>
            </a:extLst>
          </p:cNvPr>
          <p:cNvSpPr/>
          <p:nvPr/>
        </p:nvSpPr>
        <p:spPr>
          <a:xfrm>
            <a:off x="5308662" y="465763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75" name="사각형: 둥근 모서리 1074">
            <a:extLst>
              <a:ext uri="{FF2B5EF4-FFF2-40B4-BE49-F238E27FC236}">
                <a16:creationId xmlns:a16="http://schemas.microsoft.com/office/drawing/2014/main" id="{30F21036-4A0B-FA6E-235D-F4B0617F9B8B}"/>
              </a:ext>
            </a:extLst>
          </p:cNvPr>
          <p:cNvSpPr/>
          <p:nvPr/>
        </p:nvSpPr>
        <p:spPr>
          <a:xfrm>
            <a:off x="5308662" y="4834180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76" name="사각형: 둥근 모서리 1075">
            <a:extLst>
              <a:ext uri="{FF2B5EF4-FFF2-40B4-BE49-F238E27FC236}">
                <a16:creationId xmlns:a16="http://schemas.microsoft.com/office/drawing/2014/main" id="{EC7039AF-E13E-A2B7-DE15-3A3456A7DC7A}"/>
              </a:ext>
            </a:extLst>
          </p:cNvPr>
          <p:cNvSpPr/>
          <p:nvPr/>
        </p:nvSpPr>
        <p:spPr>
          <a:xfrm>
            <a:off x="5308662" y="500787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77" name="사각형: 둥근 모서리 1076">
            <a:extLst>
              <a:ext uri="{FF2B5EF4-FFF2-40B4-BE49-F238E27FC236}">
                <a16:creationId xmlns:a16="http://schemas.microsoft.com/office/drawing/2014/main" id="{558F451A-A27A-FE5A-AB84-778B705FB730}"/>
              </a:ext>
            </a:extLst>
          </p:cNvPr>
          <p:cNvSpPr/>
          <p:nvPr/>
        </p:nvSpPr>
        <p:spPr>
          <a:xfrm>
            <a:off x="5308662" y="5184420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78" name="사각형: 둥근 모서리 1077">
            <a:extLst>
              <a:ext uri="{FF2B5EF4-FFF2-40B4-BE49-F238E27FC236}">
                <a16:creationId xmlns:a16="http://schemas.microsoft.com/office/drawing/2014/main" id="{F164B93A-544F-18C4-89A2-53EEB9AA491A}"/>
              </a:ext>
            </a:extLst>
          </p:cNvPr>
          <p:cNvSpPr/>
          <p:nvPr/>
        </p:nvSpPr>
        <p:spPr>
          <a:xfrm>
            <a:off x="5308662" y="5356600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79" name="사각형: 둥근 모서리 1078">
            <a:extLst>
              <a:ext uri="{FF2B5EF4-FFF2-40B4-BE49-F238E27FC236}">
                <a16:creationId xmlns:a16="http://schemas.microsoft.com/office/drawing/2014/main" id="{0F7F6C43-AAC0-1B4D-80BC-9D98E2DA619E}"/>
              </a:ext>
            </a:extLst>
          </p:cNvPr>
          <p:cNvSpPr/>
          <p:nvPr/>
        </p:nvSpPr>
        <p:spPr>
          <a:xfrm>
            <a:off x="5308662" y="553314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80" name="사각형: 둥근 모서리 1079">
            <a:extLst>
              <a:ext uri="{FF2B5EF4-FFF2-40B4-BE49-F238E27FC236}">
                <a16:creationId xmlns:a16="http://schemas.microsoft.com/office/drawing/2014/main" id="{92AB21D4-A9C1-D672-4C25-BA7869D57879}"/>
              </a:ext>
            </a:extLst>
          </p:cNvPr>
          <p:cNvSpPr/>
          <p:nvPr/>
        </p:nvSpPr>
        <p:spPr>
          <a:xfrm>
            <a:off x="5308662" y="5703433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81" name="사각형: 둥근 모서리 1080">
            <a:extLst>
              <a:ext uri="{FF2B5EF4-FFF2-40B4-BE49-F238E27FC236}">
                <a16:creationId xmlns:a16="http://schemas.microsoft.com/office/drawing/2014/main" id="{C2245F01-9714-3348-5A1C-EBD2F3D49F2C}"/>
              </a:ext>
            </a:extLst>
          </p:cNvPr>
          <p:cNvSpPr/>
          <p:nvPr/>
        </p:nvSpPr>
        <p:spPr>
          <a:xfrm>
            <a:off x="5308662" y="5879978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84" name="사각형: 둥근 모서리 1083">
            <a:extLst>
              <a:ext uri="{FF2B5EF4-FFF2-40B4-BE49-F238E27FC236}">
                <a16:creationId xmlns:a16="http://schemas.microsoft.com/office/drawing/2014/main" id="{12682228-1A2C-415F-A65F-60434A0F0B45}"/>
              </a:ext>
            </a:extLst>
          </p:cNvPr>
          <p:cNvSpPr/>
          <p:nvPr/>
        </p:nvSpPr>
        <p:spPr>
          <a:xfrm>
            <a:off x="7422210" y="3369762"/>
            <a:ext cx="961632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수정</a:t>
            </a:r>
          </a:p>
        </p:txBody>
      </p:sp>
      <p:sp>
        <p:nvSpPr>
          <p:cNvPr id="1085" name="사각형: 둥근 모서리 1084">
            <a:extLst>
              <a:ext uri="{FF2B5EF4-FFF2-40B4-BE49-F238E27FC236}">
                <a16:creationId xmlns:a16="http://schemas.microsoft.com/office/drawing/2014/main" id="{F0D4E323-A489-E5A0-30C7-0D653960EAA9}"/>
              </a:ext>
            </a:extLst>
          </p:cNvPr>
          <p:cNvSpPr/>
          <p:nvPr/>
        </p:nvSpPr>
        <p:spPr>
          <a:xfrm>
            <a:off x="7422210" y="3542790"/>
            <a:ext cx="961632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수정</a:t>
            </a:r>
          </a:p>
        </p:txBody>
      </p:sp>
      <p:sp>
        <p:nvSpPr>
          <p:cNvPr id="1086" name="사각형: 둥근 모서리 1085">
            <a:extLst>
              <a:ext uri="{FF2B5EF4-FFF2-40B4-BE49-F238E27FC236}">
                <a16:creationId xmlns:a16="http://schemas.microsoft.com/office/drawing/2014/main" id="{E23AA4DD-B133-6E58-1F2F-EC6C960C9411}"/>
              </a:ext>
            </a:extLst>
          </p:cNvPr>
          <p:cNvSpPr/>
          <p:nvPr/>
        </p:nvSpPr>
        <p:spPr>
          <a:xfrm>
            <a:off x="7422210" y="3720122"/>
            <a:ext cx="961632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수정</a:t>
            </a:r>
          </a:p>
        </p:txBody>
      </p:sp>
      <p:sp>
        <p:nvSpPr>
          <p:cNvPr id="1087" name="사각형: 둥근 모서리 1086">
            <a:extLst>
              <a:ext uri="{FF2B5EF4-FFF2-40B4-BE49-F238E27FC236}">
                <a16:creationId xmlns:a16="http://schemas.microsoft.com/office/drawing/2014/main" id="{EA3D6F67-42BE-6BED-C677-50FE3FF965B2}"/>
              </a:ext>
            </a:extLst>
          </p:cNvPr>
          <p:cNvSpPr/>
          <p:nvPr/>
        </p:nvSpPr>
        <p:spPr>
          <a:xfrm>
            <a:off x="7422210" y="3893150"/>
            <a:ext cx="961632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수정</a:t>
            </a:r>
          </a:p>
        </p:txBody>
      </p:sp>
      <p:sp>
        <p:nvSpPr>
          <p:cNvPr id="1088" name="사각형: 둥근 모서리 1087">
            <a:extLst>
              <a:ext uri="{FF2B5EF4-FFF2-40B4-BE49-F238E27FC236}">
                <a16:creationId xmlns:a16="http://schemas.microsoft.com/office/drawing/2014/main" id="{455BAB43-507D-2DF9-89C8-B1F74148D270}"/>
              </a:ext>
            </a:extLst>
          </p:cNvPr>
          <p:cNvSpPr/>
          <p:nvPr/>
        </p:nvSpPr>
        <p:spPr>
          <a:xfrm>
            <a:off x="7422210" y="4069215"/>
            <a:ext cx="961632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수정</a:t>
            </a:r>
          </a:p>
        </p:txBody>
      </p:sp>
      <p:sp>
        <p:nvSpPr>
          <p:cNvPr id="1089" name="사각형: 둥근 모서리 1088">
            <a:extLst>
              <a:ext uri="{FF2B5EF4-FFF2-40B4-BE49-F238E27FC236}">
                <a16:creationId xmlns:a16="http://schemas.microsoft.com/office/drawing/2014/main" id="{D37D8699-8FAD-3028-54B1-1DE932B09C76}"/>
              </a:ext>
            </a:extLst>
          </p:cNvPr>
          <p:cNvSpPr/>
          <p:nvPr/>
        </p:nvSpPr>
        <p:spPr>
          <a:xfrm>
            <a:off x="7422210" y="4242243"/>
            <a:ext cx="961632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수정</a:t>
            </a:r>
          </a:p>
        </p:txBody>
      </p:sp>
      <p:sp>
        <p:nvSpPr>
          <p:cNvPr id="1090" name="사각형: 둥근 모서리 1089">
            <a:extLst>
              <a:ext uri="{FF2B5EF4-FFF2-40B4-BE49-F238E27FC236}">
                <a16:creationId xmlns:a16="http://schemas.microsoft.com/office/drawing/2014/main" id="{B5056538-16FB-8698-4F5E-7B3AB253BD9F}"/>
              </a:ext>
            </a:extLst>
          </p:cNvPr>
          <p:cNvSpPr/>
          <p:nvPr/>
        </p:nvSpPr>
        <p:spPr>
          <a:xfrm>
            <a:off x="7422210" y="4422723"/>
            <a:ext cx="961632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수정</a:t>
            </a:r>
          </a:p>
        </p:txBody>
      </p:sp>
      <p:sp>
        <p:nvSpPr>
          <p:cNvPr id="1091" name="사각형: 둥근 모서리 1090">
            <a:extLst>
              <a:ext uri="{FF2B5EF4-FFF2-40B4-BE49-F238E27FC236}">
                <a16:creationId xmlns:a16="http://schemas.microsoft.com/office/drawing/2014/main" id="{44D97095-A7F7-B65A-A13B-E155BD88DED3}"/>
              </a:ext>
            </a:extLst>
          </p:cNvPr>
          <p:cNvSpPr/>
          <p:nvPr/>
        </p:nvSpPr>
        <p:spPr>
          <a:xfrm>
            <a:off x="7422210" y="4595751"/>
            <a:ext cx="961632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수정</a:t>
            </a:r>
          </a:p>
        </p:txBody>
      </p:sp>
      <p:sp>
        <p:nvSpPr>
          <p:cNvPr id="1092" name="사각형: 둥근 모서리 1091">
            <a:extLst>
              <a:ext uri="{FF2B5EF4-FFF2-40B4-BE49-F238E27FC236}">
                <a16:creationId xmlns:a16="http://schemas.microsoft.com/office/drawing/2014/main" id="{00832084-E121-5B39-CCD4-00B3ED0B0FF7}"/>
              </a:ext>
            </a:extLst>
          </p:cNvPr>
          <p:cNvSpPr/>
          <p:nvPr/>
        </p:nvSpPr>
        <p:spPr>
          <a:xfrm>
            <a:off x="7422210" y="4788423"/>
            <a:ext cx="961632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수정</a:t>
            </a:r>
          </a:p>
        </p:txBody>
      </p:sp>
      <p:sp>
        <p:nvSpPr>
          <p:cNvPr id="1093" name="사각형: 둥근 모서리 1092">
            <a:extLst>
              <a:ext uri="{FF2B5EF4-FFF2-40B4-BE49-F238E27FC236}">
                <a16:creationId xmlns:a16="http://schemas.microsoft.com/office/drawing/2014/main" id="{37F336D1-107B-C769-1710-ACD837DC5843}"/>
              </a:ext>
            </a:extLst>
          </p:cNvPr>
          <p:cNvSpPr/>
          <p:nvPr/>
        </p:nvSpPr>
        <p:spPr>
          <a:xfrm>
            <a:off x="7422210" y="4961451"/>
            <a:ext cx="961632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수정</a:t>
            </a:r>
          </a:p>
        </p:txBody>
      </p:sp>
      <p:sp>
        <p:nvSpPr>
          <p:cNvPr id="1094" name="사각형: 둥근 모서리 1093">
            <a:extLst>
              <a:ext uri="{FF2B5EF4-FFF2-40B4-BE49-F238E27FC236}">
                <a16:creationId xmlns:a16="http://schemas.microsoft.com/office/drawing/2014/main" id="{A027E996-0697-5A1F-F00B-07F24AEBA70C}"/>
              </a:ext>
            </a:extLst>
          </p:cNvPr>
          <p:cNvSpPr/>
          <p:nvPr/>
        </p:nvSpPr>
        <p:spPr>
          <a:xfrm>
            <a:off x="7422210" y="5150217"/>
            <a:ext cx="961632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수정</a:t>
            </a:r>
          </a:p>
        </p:txBody>
      </p:sp>
      <p:sp>
        <p:nvSpPr>
          <p:cNvPr id="1095" name="사각형: 둥근 모서리 1094">
            <a:extLst>
              <a:ext uri="{FF2B5EF4-FFF2-40B4-BE49-F238E27FC236}">
                <a16:creationId xmlns:a16="http://schemas.microsoft.com/office/drawing/2014/main" id="{6FB65D9B-CBC5-52D4-75D8-88756B011D27}"/>
              </a:ext>
            </a:extLst>
          </p:cNvPr>
          <p:cNvSpPr/>
          <p:nvPr/>
        </p:nvSpPr>
        <p:spPr>
          <a:xfrm>
            <a:off x="7422210" y="5292241"/>
            <a:ext cx="961632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수정</a:t>
            </a:r>
          </a:p>
        </p:txBody>
      </p:sp>
      <p:sp>
        <p:nvSpPr>
          <p:cNvPr id="1096" name="사각형: 둥근 모서리 1095">
            <a:extLst>
              <a:ext uri="{FF2B5EF4-FFF2-40B4-BE49-F238E27FC236}">
                <a16:creationId xmlns:a16="http://schemas.microsoft.com/office/drawing/2014/main" id="{47522F65-A0F9-3369-353B-C8661EADC3F8}"/>
              </a:ext>
            </a:extLst>
          </p:cNvPr>
          <p:cNvSpPr/>
          <p:nvPr/>
        </p:nvSpPr>
        <p:spPr>
          <a:xfrm>
            <a:off x="7422210" y="5472721"/>
            <a:ext cx="961632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수정</a:t>
            </a:r>
          </a:p>
        </p:txBody>
      </p:sp>
      <p:sp>
        <p:nvSpPr>
          <p:cNvPr id="1097" name="사각형: 둥근 모서리 1096">
            <a:extLst>
              <a:ext uri="{FF2B5EF4-FFF2-40B4-BE49-F238E27FC236}">
                <a16:creationId xmlns:a16="http://schemas.microsoft.com/office/drawing/2014/main" id="{969C7F72-2C5B-EFE4-E56F-C799BD8AF81C}"/>
              </a:ext>
            </a:extLst>
          </p:cNvPr>
          <p:cNvSpPr/>
          <p:nvPr/>
        </p:nvSpPr>
        <p:spPr>
          <a:xfrm>
            <a:off x="7422210" y="5645749"/>
            <a:ext cx="961632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수정</a:t>
            </a:r>
          </a:p>
        </p:txBody>
      </p:sp>
      <p:sp>
        <p:nvSpPr>
          <p:cNvPr id="1098" name="사각형: 둥근 모서리 1097">
            <a:extLst>
              <a:ext uri="{FF2B5EF4-FFF2-40B4-BE49-F238E27FC236}">
                <a16:creationId xmlns:a16="http://schemas.microsoft.com/office/drawing/2014/main" id="{21C04599-34D1-9579-0320-B7E2F841EEB5}"/>
              </a:ext>
            </a:extLst>
          </p:cNvPr>
          <p:cNvSpPr/>
          <p:nvPr/>
        </p:nvSpPr>
        <p:spPr>
          <a:xfrm>
            <a:off x="7422210" y="5838421"/>
            <a:ext cx="961632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수정</a:t>
            </a:r>
          </a:p>
        </p:txBody>
      </p:sp>
      <p:sp>
        <p:nvSpPr>
          <p:cNvPr id="1101" name="순서도: 연결자 1100">
            <a:extLst>
              <a:ext uri="{FF2B5EF4-FFF2-40B4-BE49-F238E27FC236}">
                <a16:creationId xmlns:a16="http://schemas.microsoft.com/office/drawing/2014/main" id="{991D4049-104A-79A0-F44F-643184F5AE5D}"/>
              </a:ext>
            </a:extLst>
          </p:cNvPr>
          <p:cNvSpPr/>
          <p:nvPr/>
        </p:nvSpPr>
        <p:spPr>
          <a:xfrm>
            <a:off x="5172593" y="2353555"/>
            <a:ext cx="121023" cy="12102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2" name="사각형: 둥근 모서리 1101">
            <a:extLst>
              <a:ext uri="{FF2B5EF4-FFF2-40B4-BE49-F238E27FC236}">
                <a16:creationId xmlns:a16="http://schemas.microsoft.com/office/drawing/2014/main" id="{2B31C465-38B7-112C-5829-EBF444559EDA}"/>
              </a:ext>
            </a:extLst>
          </p:cNvPr>
          <p:cNvSpPr/>
          <p:nvPr/>
        </p:nvSpPr>
        <p:spPr>
          <a:xfrm>
            <a:off x="5289966" y="2331118"/>
            <a:ext cx="86953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1000" dirty="0"/>
              <a:t>전체</a:t>
            </a:r>
          </a:p>
        </p:txBody>
      </p:sp>
      <p:sp>
        <p:nvSpPr>
          <p:cNvPr id="1103" name="순서도: 연결자 1102">
            <a:extLst>
              <a:ext uri="{FF2B5EF4-FFF2-40B4-BE49-F238E27FC236}">
                <a16:creationId xmlns:a16="http://schemas.microsoft.com/office/drawing/2014/main" id="{C0655AB0-E4CB-EA39-E49B-745D85C1FC53}"/>
              </a:ext>
            </a:extLst>
          </p:cNvPr>
          <p:cNvSpPr/>
          <p:nvPr/>
        </p:nvSpPr>
        <p:spPr>
          <a:xfrm>
            <a:off x="5614968" y="2353555"/>
            <a:ext cx="121023" cy="12102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4" name="사각형: 둥근 모서리 1103">
            <a:extLst>
              <a:ext uri="{FF2B5EF4-FFF2-40B4-BE49-F238E27FC236}">
                <a16:creationId xmlns:a16="http://schemas.microsoft.com/office/drawing/2014/main" id="{E6228F84-7C05-CB47-CAB6-618D3C674C94}"/>
              </a:ext>
            </a:extLst>
          </p:cNvPr>
          <p:cNvSpPr/>
          <p:nvPr/>
        </p:nvSpPr>
        <p:spPr>
          <a:xfrm>
            <a:off x="5732341" y="2331118"/>
            <a:ext cx="86953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1000" dirty="0"/>
              <a:t>배송대기</a:t>
            </a:r>
          </a:p>
        </p:txBody>
      </p:sp>
      <p:sp>
        <p:nvSpPr>
          <p:cNvPr id="1105" name="순서도: 연결자 1104">
            <a:extLst>
              <a:ext uri="{FF2B5EF4-FFF2-40B4-BE49-F238E27FC236}">
                <a16:creationId xmlns:a16="http://schemas.microsoft.com/office/drawing/2014/main" id="{3494DDFA-4DDD-8613-0EA5-803CD0823346}"/>
              </a:ext>
            </a:extLst>
          </p:cNvPr>
          <p:cNvSpPr/>
          <p:nvPr/>
        </p:nvSpPr>
        <p:spPr>
          <a:xfrm>
            <a:off x="6290807" y="2353555"/>
            <a:ext cx="121023" cy="12102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6" name="사각형: 둥근 모서리 1105">
            <a:extLst>
              <a:ext uri="{FF2B5EF4-FFF2-40B4-BE49-F238E27FC236}">
                <a16:creationId xmlns:a16="http://schemas.microsoft.com/office/drawing/2014/main" id="{46B775AC-4222-B817-8EED-3BDF180E1AAB}"/>
              </a:ext>
            </a:extLst>
          </p:cNvPr>
          <p:cNvSpPr/>
          <p:nvPr/>
        </p:nvSpPr>
        <p:spPr>
          <a:xfrm>
            <a:off x="6408180" y="2331118"/>
            <a:ext cx="86953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1000" dirty="0" err="1"/>
              <a:t>배송중</a:t>
            </a:r>
            <a:endParaRPr lang="ko-KR" altLang="en-US" sz="1000" dirty="0"/>
          </a:p>
        </p:txBody>
      </p:sp>
      <p:sp>
        <p:nvSpPr>
          <p:cNvPr id="1107" name="순서도: 연결자 1106">
            <a:extLst>
              <a:ext uri="{FF2B5EF4-FFF2-40B4-BE49-F238E27FC236}">
                <a16:creationId xmlns:a16="http://schemas.microsoft.com/office/drawing/2014/main" id="{C8DF9224-0C30-46E8-E41C-ED3505DBBA94}"/>
              </a:ext>
            </a:extLst>
          </p:cNvPr>
          <p:cNvSpPr/>
          <p:nvPr/>
        </p:nvSpPr>
        <p:spPr>
          <a:xfrm>
            <a:off x="5200796" y="2384721"/>
            <a:ext cx="63869" cy="63869"/>
          </a:xfrm>
          <a:prstGeom prst="flowChartConnector">
            <a:avLst/>
          </a:prstGeom>
          <a:solidFill>
            <a:srgbClr val="F9A49D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A8570F5D-3E41-A884-6BBD-2475D582F505}"/>
              </a:ext>
            </a:extLst>
          </p:cNvPr>
          <p:cNvSpPr/>
          <p:nvPr/>
        </p:nvSpPr>
        <p:spPr>
          <a:xfrm>
            <a:off x="6822426" y="2353582"/>
            <a:ext cx="121023" cy="12102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4D977E0E-2D71-42F9-95B0-F24EF431F1C9}"/>
              </a:ext>
            </a:extLst>
          </p:cNvPr>
          <p:cNvSpPr/>
          <p:nvPr/>
        </p:nvSpPr>
        <p:spPr>
          <a:xfrm>
            <a:off x="6939799" y="2331145"/>
            <a:ext cx="86953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1000" dirty="0"/>
              <a:t>배송완료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A3F018F-D2CC-6426-7669-2518AD224CAF}"/>
              </a:ext>
            </a:extLst>
          </p:cNvPr>
          <p:cNvSpPr txBox="1"/>
          <p:nvPr/>
        </p:nvSpPr>
        <p:spPr>
          <a:xfrm>
            <a:off x="4966896" y="2196805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7621841-35E7-8629-D4A3-95E01BFCBEEA}"/>
              </a:ext>
            </a:extLst>
          </p:cNvPr>
          <p:cNvSpPr txBox="1"/>
          <p:nvPr/>
        </p:nvSpPr>
        <p:spPr>
          <a:xfrm>
            <a:off x="2397673" y="2553628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2198E03-25C2-7E64-00B6-9763E63A4CA9}"/>
              </a:ext>
            </a:extLst>
          </p:cNvPr>
          <p:cNvSpPr txBox="1"/>
          <p:nvPr/>
        </p:nvSpPr>
        <p:spPr>
          <a:xfrm>
            <a:off x="7367081" y="3292644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13266087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B3EBF-4DF3-2670-CF4A-2A89C9E32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소프트웨어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1D7F5F1-F755-45FB-57AF-FC1B5E8EF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37" y="1708142"/>
            <a:ext cx="8968854" cy="46676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5C37AFD-A6CA-A4FC-EBBA-FE01450FD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화면 </a:t>
            </a:r>
            <a:r>
              <a:rPr lang="en-US" altLang="ko-KR" dirty="0"/>
              <a:t>– [</a:t>
            </a:r>
            <a:r>
              <a:rPr lang="ko-KR" altLang="en-US" dirty="0"/>
              <a:t>관리자</a:t>
            </a:r>
            <a:r>
              <a:rPr lang="en-US" altLang="ko-KR" dirty="0"/>
              <a:t>] </a:t>
            </a:r>
            <a:r>
              <a:rPr lang="ko-KR" altLang="en-US" dirty="0"/>
              <a:t>배송 관리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33CB14-62B7-908B-896A-A5951034E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59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900748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C5B87-A5D3-43BE-26AB-A9BDFE049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17721-E54E-8BF2-D86A-824312FF6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참고사이트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02DC68D-B0A4-FE5C-3FE4-8ABCCB4C9E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84783" y="3250997"/>
            <a:ext cx="3575806" cy="1235075"/>
          </a:xfrm>
        </p:spPr>
        <p:txBody>
          <a:bodyPr>
            <a:normAutofit fontScale="92500" lnSpcReduction="10000"/>
          </a:bodyPr>
          <a:lstStyle/>
          <a:p>
            <a:pPr marL="180975" indent="-180975"/>
            <a:r>
              <a:rPr lang="ko-KR" altLang="en-US" sz="2000" dirty="0"/>
              <a:t>싸게 번들로 구매</a:t>
            </a:r>
            <a:endParaRPr lang="en-US" altLang="ko-KR" sz="2000" dirty="0"/>
          </a:p>
          <a:p>
            <a:pPr marL="180975" indent="-180975"/>
            <a:r>
              <a:rPr lang="ko-KR" altLang="en-US" sz="2000" dirty="0"/>
              <a:t>원하는 만큼 번들로 </a:t>
            </a:r>
            <a:br>
              <a:rPr lang="en-US" altLang="ko-KR" sz="2000" dirty="0"/>
            </a:br>
            <a:r>
              <a:rPr lang="ko-KR" altLang="en-US" sz="2000" dirty="0"/>
              <a:t>구매</a:t>
            </a:r>
            <a:endParaRPr lang="en-US" altLang="ko-KR" sz="2000" dirty="0"/>
          </a:p>
          <a:p>
            <a:pPr marL="180975" indent="-180975"/>
            <a:r>
              <a:rPr lang="ko-KR" altLang="en-US" sz="2000" dirty="0"/>
              <a:t>책</a:t>
            </a:r>
            <a:r>
              <a:rPr lang="en-US" altLang="ko-KR" sz="2000" dirty="0"/>
              <a:t>, S/W</a:t>
            </a:r>
            <a:r>
              <a:rPr lang="ko-KR" altLang="en-US" sz="2000" dirty="0"/>
              <a:t>도 판매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796FB526-7C90-C093-982B-E1CB6EA3B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589151" y="3250997"/>
            <a:ext cx="3576907" cy="1235075"/>
          </a:xfrm>
        </p:spPr>
        <p:txBody>
          <a:bodyPr>
            <a:normAutofit fontScale="92500" lnSpcReduction="10000"/>
          </a:bodyPr>
          <a:lstStyle/>
          <a:p>
            <a:pPr marL="180975" indent="-180975"/>
            <a:r>
              <a:rPr lang="ko-KR" altLang="en-US" sz="2000" dirty="0"/>
              <a:t>달러 결제</a:t>
            </a:r>
            <a:endParaRPr lang="en-US" altLang="ko-KR" sz="2000" dirty="0"/>
          </a:p>
          <a:p>
            <a:pPr marL="180975" indent="-180975"/>
            <a:r>
              <a:rPr lang="ko-KR" altLang="en-US" sz="2000" dirty="0"/>
              <a:t>번들에 원하지 않는 상품 </a:t>
            </a:r>
            <a:br>
              <a:rPr lang="en-US" altLang="ko-KR" sz="2000" dirty="0"/>
            </a:br>
            <a:r>
              <a:rPr lang="ko-KR" altLang="en-US" sz="2000" dirty="0"/>
              <a:t>포함</a:t>
            </a:r>
            <a:endParaRPr lang="en-US" altLang="ko-KR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B827DBE-E2BF-CDAD-1911-7C293F310E2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4475" y="5168630"/>
            <a:ext cx="4702511" cy="16654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95DC032-3AB1-4F2A-F666-998CD1C4D56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9599509" flipH="1">
            <a:off x="5125648" y="4950003"/>
            <a:ext cx="3109928" cy="1399468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75BA495-B0FE-66ED-0CB9-3949F1D23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6</a:t>
            </a:fld>
            <a:endParaRPr lang="ko-KR" altLang="en-US" noProof="0"/>
          </a:p>
        </p:txBody>
      </p:sp>
      <p:sp>
        <p:nvSpPr>
          <p:cNvPr id="19" name="텍스트 개체 틀 3">
            <a:extLst>
              <a:ext uri="{FF2B5EF4-FFF2-40B4-BE49-F238E27FC236}">
                <a16:creationId xmlns:a16="http://schemas.microsoft.com/office/drawing/2014/main" id="{C54B5F48-0017-85EB-EE32-82EB5EBE1A27}"/>
              </a:ext>
            </a:extLst>
          </p:cNvPr>
          <p:cNvSpPr txBox="1">
            <a:spLocks/>
          </p:cNvSpPr>
          <p:nvPr/>
        </p:nvSpPr>
        <p:spPr>
          <a:xfrm>
            <a:off x="4429496" y="2546145"/>
            <a:ext cx="5156200" cy="6413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2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24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20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4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8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SzPct val="7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1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/>
            <a:r>
              <a:rPr lang="ko-KR" altLang="en-US" dirty="0"/>
              <a:t>장점</a:t>
            </a:r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11314641-C3B5-53CA-C3DB-244031927B3B}"/>
              </a:ext>
            </a:extLst>
          </p:cNvPr>
          <p:cNvSpPr txBox="1">
            <a:spLocks/>
          </p:cNvSpPr>
          <p:nvPr/>
        </p:nvSpPr>
        <p:spPr>
          <a:xfrm>
            <a:off x="6935451" y="2546146"/>
            <a:ext cx="5157787" cy="6413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2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24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20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4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8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SzPct val="7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1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/>
            <a:r>
              <a:rPr lang="ko-KR" altLang="en-US" dirty="0"/>
              <a:t>단점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B52608E-617D-F0AA-6D51-D6447954925E}"/>
              </a:ext>
            </a:extLst>
          </p:cNvPr>
          <p:cNvCxnSpPr>
            <a:cxnSpLocks/>
          </p:cNvCxnSpPr>
          <p:nvPr/>
        </p:nvCxnSpPr>
        <p:spPr>
          <a:xfrm>
            <a:off x="6085056" y="3187496"/>
            <a:ext cx="18482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0E2C5C3-D66A-8960-4541-CDCB02122BE9}"/>
              </a:ext>
            </a:extLst>
          </p:cNvPr>
          <p:cNvCxnSpPr>
            <a:cxnSpLocks/>
          </p:cNvCxnSpPr>
          <p:nvPr/>
        </p:nvCxnSpPr>
        <p:spPr>
          <a:xfrm>
            <a:off x="8590217" y="3187496"/>
            <a:ext cx="18482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F3F2D03F-261F-E5B3-A259-04F8A1E4761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846184" flipH="1">
            <a:off x="8030732" y="4907521"/>
            <a:ext cx="3109928" cy="1399468"/>
          </a:xfrm>
          <a:prstGeom prst="rect">
            <a:avLst/>
          </a:prstGeom>
        </p:spPr>
      </p:pic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0DD473A4-DD38-6F35-2AFF-D50F56280E21}"/>
              </a:ext>
            </a:extLst>
          </p:cNvPr>
          <p:cNvSpPr txBox="1">
            <a:spLocks/>
          </p:cNvSpPr>
          <p:nvPr/>
        </p:nvSpPr>
        <p:spPr>
          <a:xfrm>
            <a:off x="5863231" y="1504070"/>
            <a:ext cx="5611610" cy="8131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2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24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20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4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8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SzPct val="7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1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r>
              <a:rPr lang="en-US" altLang="ko-KR" sz="3200" dirty="0"/>
              <a:t>Humble</a:t>
            </a:r>
            <a:endParaRPr lang="ko-KR" altLang="en-US" sz="3200" dirty="0"/>
          </a:p>
        </p:txBody>
      </p:sp>
      <p:sp>
        <p:nvSpPr>
          <p:cNvPr id="15" name="내용 개체 틀 13">
            <a:extLst>
              <a:ext uri="{FF2B5EF4-FFF2-40B4-BE49-F238E27FC236}">
                <a16:creationId xmlns:a16="http://schemas.microsoft.com/office/drawing/2014/main" id="{54E346D5-F6B3-9046-816C-FB2D9FDACC92}"/>
              </a:ext>
            </a:extLst>
          </p:cNvPr>
          <p:cNvSpPr txBox="1">
            <a:spLocks/>
          </p:cNvSpPr>
          <p:nvPr/>
        </p:nvSpPr>
        <p:spPr>
          <a:xfrm>
            <a:off x="5863231" y="2163914"/>
            <a:ext cx="5611610" cy="4335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2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24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20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4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8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SzPct val="7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1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r>
              <a:rPr lang="en-US" altLang="ko-KR" sz="2000" b="0" dirty="0"/>
              <a:t>(https://www.humblebundle.com/)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5A2E71-39B5-EE5D-F2D8-508DC40BC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822" y="1759896"/>
            <a:ext cx="5143518" cy="3338208"/>
          </a:xfrm>
          <a:prstGeom prst="rect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111555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380A4-E9FB-85C8-0F9B-71C69F248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FA00AE-E44E-EC61-4571-012A95B30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스토리보드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2FE622-3A10-9516-9E14-895D2FE3F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60</a:t>
            </a:fld>
            <a:endParaRPr lang="ko-KR" altLang="en-US" noProof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420DB5D-188B-8A62-6724-05160FF3E5BF}"/>
              </a:ext>
            </a:extLst>
          </p:cNvPr>
          <p:cNvSpPr/>
          <p:nvPr/>
        </p:nvSpPr>
        <p:spPr>
          <a:xfrm>
            <a:off x="1524000" y="1627763"/>
            <a:ext cx="7067146" cy="4717913"/>
          </a:xfrm>
          <a:prstGeom prst="rect">
            <a:avLst/>
          </a:prstGeom>
          <a:noFill/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DE8ACC-352D-A055-8A99-3FA84A9D3503}"/>
              </a:ext>
            </a:extLst>
          </p:cNvPr>
          <p:cNvSpPr/>
          <p:nvPr/>
        </p:nvSpPr>
        <p:spPr>
          <a:xfrm>
            <a:off x="9602821" y="1627763"/>
            <a:ext cx="2373755" cy="47179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rIns="36000" rtlCol="0" anchor="t"/>
          <a:lstStyle/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회원코드</a:t>
            </a:r>
            <a:r>
              <a:rPr lang="en-US" altLang="ko-KR" sz="1100" dirty="0"/>
              <a:t>, </a:t>
            </a:r>
            <a:r>
              <a:rPr lang="ko-KR" altLang="en-US" sz="1100" dirty="0"/>
              <a:t>아이디</a:t>
            </a:r>
            <a:r>
              <a:rPr lang="en-US" altLang="ko-KR" sz="1100" dirty="0"/>
              <a:t>, </a:t>
            </a:r>
            <a:r>
              <a:rPr lang="ko-KR" altLang="en-US" sz="1100" dirty="0"/>
              <a:t>닉네임</a:t>
            </a:r>
            <a:r>
              <a:rPr lang="en-US" altLang="ko-KR" sz="1100" dirty="0"/>
              <a:t>, </a:t>
            </a:r>
            <a:r>
              <a:rPr lang="ko-KR" altLang="en-US" sz="1100" dirty="0"/>
              <a:t>이메일로 검색</a:t>
            </a:r>
            <a:r>
              <a:rPr lang="en-US" altLang="ko-KR" sz="1100" dirty="0"/>
              <a:t>.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회원 상태로 </a:t>
            </a:r>
            <a:r>
              <a:rPr lang="ko-KR" altLang="en-US" sz="1100" dirty="0" err="1"/>
              <a:t>필터하여</a:t>
            </a:r>
            <a:r>
              <a:rPr lang="ko-KR" altLang="en-US" sz="1100" dirty="0"/>
              <a:t> 검색</a:t>
            </a:r>
            <a:r>
              <a:rPr lang="en-US" altLang="ko-KR" sz="1100" dirty="0"/>
              <a:t>.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회원 관리</a:t>
            </a:r>
            <a:r>
              <a:rPr lang="en-US" altLang="ko-KR" sz="1100" dirty="0"/>
              <a:t>(</a:t>
            </a:r>
            <a:r>
              <a:rPr lang="ko-KR" altLang="en-US" sz="1100" dirty="0"/>
              <a:t>수정</a:t>
            </a:r>
            <a:r>
              <a:rPr lang="en-US" altLang="ko-KR" sz="1100" dirty="0"/>
              <a:t>) </a:t>
            </a:r>
            <a:r>
              <a:rPr lang="ko-KR" altLang="en-US" sz="1100" dirty="0" err="1"/>
              <a:t>모달</a:t>
            </a:r>
            <a:endParaRPr lang="en-US" altLang="ko-KR" sz="11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F1511DD-487A-A0C5-96D4-678138FCA777}"/>
              </a:ext>
            </a:extLst>
          </p:cNvPr>
          <p:cNvSpPr/>
          <p:nvPr/>
        </p:nvSpPr>
        <p:spPr>
          <a:xfrm>
            <a:off x="9602821" y="1070042"/>
            <a:ext cx="2373755" cy="5577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[</a:t>
            </a:r>
            <a:r>
              <a:rPr lang="ko-KR" altLang="en-US" dirty="0"/>
              <a:t>관리자</a:t>
            </a:r>
            <a:r>
              <a:rPr lang="en-US" altLang="ko-KR" dirty="0"/>
              <a:t>] </a:t>
            </a:r>
            <a:r>
              <a:rPr lang="ko-KR" altLang="en-US" dirty="0"/>
              <a:t>회원 관리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B449DFC-A78C-7C06-28FA-745BF23353C3}"/>
              </a:ext>
            </a:extLst>
          </p:cNvPr>
          <p:cNvSpPr/>
          <p:nvPr/>
        </p:nvSpPr>
        <p:spPr>
          <a:xfrm>
            <a:off x="2503251" y="1625449"/>
            <a:ext cx="6087893" cy="575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회원 관리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4A6F14-347C-3E90-A916-E4FF013FB3AE}"/>
              </a:ext>
            </a:extLst>
          </p:cNvPr>
          <p:cNvSpPr/>
          <p:nvPr/>
        </p:nvSpPr>
        <p:spPr>
          <a:xfrm>
            <a:off x="1524000" y="1625449"/>
            <a:ext cx="972620" cy="575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로고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3DDB2E-18EE-A3D5-49AE-9F76259DB4F1}"/>
              </a:ext>
            </a:extLst>
          </p:cNvPr>
          <p:cNvSpPr/>
          <p:nvPr/>
        </p:nvSpPr>
        <p:spPr>
          <a:xfrm>
            <a:off x="2503251" y="2207521"/>
            <a:ext cx="6087893" cy="41316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2210DA-230A-8048-CE4C-04F07A9DC10F}"/>
              </a:ext>
            </a:extLst>
          </p:cNvPr>
          <p:cNvSpPr/>
          <p:nvPr/>
        </p:nvSpPr>
        <p:spPr>
          <a:xfrm>
            <a:off x="1524000" y="2207521"/>
            <a:ext cx="972620" cy="41316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C72113A-D0BF-4822-22B1-ECC244A529D2}"/>
              </a:ext>
            </a:extLst>
          </p:cNvPr>
          <p:cNvSpPr/>
          <p:nvPr/>
        </p:nvSpPr>
        <p:spPr>
          <a:xfrm>
            <a:off x="2585644" y="2575488"/>
            <a:ext cx="5899449" cy="365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9DC8C36-165D-02D3-1C68-7C374215CCC5}"/>
              </a:ext>
            </a:extLst>
          </p:cNvPr>
          <p:cNvSpPr/>
          <p:nvPr/>
        </p:nvSpPr>
        <p:spPr>
          <a:xfrm>
            <a:off x="2585644" y="2281662"/>
            <a:ext cx="2234944" cy="2252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회원 검색</a:t>
            </a:r>
          </a:p>
        </p:txBody>
      </p:sp>
      <p:pic>
        <p:nvPicPr>
          <p:cNvPr id="8" name="Picture 2" descr="둥근 돋보기 - 무료 상호 작용개 아이콘">
            <a:extLst>
              <a:ext uri="{FF2B5EF4-FFF2-40B4-BE49-F238E27FC236}">
                <a16:creationId xmlns:a16="http://schemas.microsoft.com/office/drawing/2014/main" id="{C5EBA41D-617F-447F-ADC5-B7AF0E472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956" y="2319907"/>
            <a:ext cx="159898" cy="15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145507-4C12-A804-595F-8B6DEB2909D9}"/>
              </a:ext>
            </a:extLst>
          </p:cNvPr>
          <p:cNvSpPr txBox="1"/>
          <p:nvPr/>
        </p:nvSpPr>
        <p:spPr>
          <a:xfrm>
            <a:off x="1514779" y="2175097"/>
            <a:ext cx="956047" cy="42208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정보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대시보드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매출 확인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판매 기록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상품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상품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상품 등록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재고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배송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사용자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accent1">
                    <a:lumMod val="75000"/>
                  </a:schemeClr>
                </a:solidFill>
              </a:rPr>
              <a:t>회원 관리</a:t>
            </a:r>
            <a:endParaRPr lang="en-US" altLang="ko-KR" sz="9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/>
              <a:t>리뷰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문의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이벤트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배너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할인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쿠폰 관리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FCF628B-3DA9-0CB3-1C6B-51E09CD63034}"/>
              </a:ext>
            </a:extLst>
          </p:cNvPr>
          <p:cNvSpPr/>
          <p:nvPr/>
        </p:nvSpPr>
        <p:spPr>
          <a:xfrm>
            <a:off x="2656499" y="2647146"/>
            <a:ext cx="4667362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dist"/>
            <a:r>
              <a:rPr lang="en-US" altLang="ko-KR" sz="900" dirty="0"/>
              <a:t>| </a:t>
            </a:r>
            <a:r>
              <a:rPr lang="ko-KR" altLang="en-US" sz="900" dirty="0"/>
              <a:t>회원코드 </a:t>
            </a:r>
            <a:r>
              <a:rPr lang="en-US" altLang="ko-KR" sz="900" dirty="0"/>
              <a:t>| </a:t>
            </a:r>
            <a:r>
              <a:rPr lang="ko-KR" altLang="en-US" sz="900" dirty="0"/>
              <a:t>아이디 </a:t>
            </a:r>
            <a:r>
              <a:rPr lang="en-US" altLang="ko-KR" sz="900" dirty="0"/>
              <a:t>| </a:t>
            </a:r>
            <a:r>
              <a:rPr lang="ko-KR" altLang="en-US" sz="900" dirty="0"/>
              <a:t>닉네임 </a:t>
            </a:r>
            <a:r>
              <a:rPr lang="en-US" altLang="ko-KR" sz="900" dirty="0"/>
              <a:t>| </a:t>
            </a:r>
            <a:r>
              <a:rPr lang="ko-KR" altLang="en-US" sz="900" dirty="0"/>
              <a:t>이메일 </a:t>
            </a:r>
            <a:r>
              <a:rPr lang="en-US" altLang="ko-KR" sz="900" dirty="0"/>
              <a:t>| </a:t>
            </a:r>
            <a:r>
              <a:rPr lang="ko-KR" altLang="en-US" sz="900" dirty="0"/>
              <a:t>가입일 </a:t>
            </a:r>
            <a:r>
              <a:rPr lang="en-US" altLang="ko-KR" sz="900" dirty="0"/>
              <a:t>| </a:t>
            </a:r>
            <a:r>
              <a:rPr lang="ko-KR" altLang="en-US" sz="900" dirty="0"/>
              <a:t>상태 </a:t>
            </a:r>
            <a:r>
              <a:rPr lang="en-US" altLang="ko-KR" sz="900" dirty="0"/>
              <a:t>|</a:t>
            </a:r>
            <a:endParaRPr lang="ko-KR" altLang="en-US" sz="9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9A93238-6BE3-44D4-65C7-33BD986DF1E3}"/>
              </a:ext>
            </a:extLst>
          </p:cNvPr>
          <p:cNvCxnSpPr>
            <a:cxnSpLocks/>
          </p:cNvCxnSpPr>
          <p:nvPr/>
        </p:nvCxnSpPr>
        <p:spPr>
          <a:xfrm>
            <a:off x="2697195" y="2882295"/>
            <a:ext cx="56577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C0FEA90-7B83-4856-7B60-56979393BDB3}"/>
              </a:ext>
            </a:extLst>
          </p:cNvPr>
          <p:cNvSpPr/>
          <p:nvPr/>
        </p:nvSpPr>
        <p:spPr>
          <a:xfrm>
            <a:off x="2617589" y="2954843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U00000</a:t>
            </a:r>
            <a:endParaRPr lang="ko-KR" altLang="en-US" sz="900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480F8C1-E18C-462E-5F80-82A2B4494903}"/>
              </a:ext>
            </a:extLst>
          </p:cNvPr>
          <p:cNvSpPr/>
          <p:nvPr/>
        </p:nvSpPr>
        <p:spPr>
          <a:xfrm>
            <a:off x="4134149" y="2954843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닉네임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926AF3B-771A-9170-A0FE-4177F1C6AE35}"/>
              </a:ext>
            </a:extLst>
          </p:cNvPr>
          <p:cNvSpPr/>
          <p:nvPr/>
        </p:nvSpPr>
        <p:spPr>
          <a:xfrm>
            <a:off x="4924763" y="2954843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email@test.com</a:t>
            </a:r>
            <a:endParaRPr lang="ko-KR" altLang="en-US" sz="900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482994B-3514-E1E7-01E0-96CFDB6F6CC6}"/>
              </a:ext>
            </a:extLst>
          </p:cNvPr>
          <p:cNvSpPr/>
          <p:nvPr/>
        </p:nvSpPr>
        <p:spPr>
          <a:xfrm>
            <a:off x="6334529" y="294116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정상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46EF7A8-59D3-8EE0-5A91-EFF2426348E7}"/>
              </a:ext>
            </a:extLst>
          </p:cNvPr>
          <p:cNvSpPr/>
          <p:nvPr/>
        </p:nvSpPr>
        <p:spPr>
          <a:xfrm>
            <a:off x="2617589" y="315061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U00000</a:t>
            </a:r>
            <a:endParaRPr lang="ko-KR" altLang="en-US" sz="900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B36D260-876D-CCF3-DD4A-97CDD21D5A1D}"/>
              </a:ext>
            </a:extLst>
          </p:cNvPr>
          <p:cNvSpPr/>
          <p:nvPr/>
        </p:nvSpPr>
        <p:spPr>
          <a:xfrm>
            <a:off x="4134149" y="315061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닉네임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CED02C6-404C-FC98-796B-BDC2F27B1D2C}"/>
              </a:ext>
            </a:extLst>
          </p:cNvPr>
          <p:cNvSpPr/>
          <p:nvPr/>
        </p:nvSpPr>
        <p:spPr>
          <a:xfrm>
            <a:off x="4924763" y="315061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email@test.com</a:t>
            </a:r>
            <a:endParaRPr lang="ko-KR" altLang="en-US" sz="9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9ED2DE4-B486-B729-8B76-0A5B6CD1EAD1}"/>
              </a:ext>
            </a:extLst>
          </p:cNvPr>
          <p:cNvSpPr/>
          <p:nvPr/>
        </p:nvSpPr>
        <p:spPr>
          <a:xfrm>
            <a:off x="6334529" y="313694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탈퇴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90AD756-9940-D4B8-03C1-349245DF9B22}"/>
              </a:ext>
            </a:extLst>
          </p:cNvPr>
          <p:cNvSpPr/>
          <p:nvPr/>
        </p:nvSpPr>
        <p:spPr>
          <a:xfrm>
            <a:off x="2617589" y="332716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U00000</a:t>
            </a:r>
            <a:endParaRPr lang="ko-KR" altLang="en-US" sz="900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1ECBA41-BA54-3983-B40D-C32C0298BBF0}"/>
              </a:ext>
            </a:extLst>
          </p:cNvPr>
          <p:cNvSpPr/>
          <p:nvPr/>
        </p:nvSpPr>
        <p:spPr>
          <a:xfrm>
            <a:off x="4134149" y="332716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닉네임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C5D527B-2E95-5040-A328-FD5936DDB3F3}"/>
              </a:ext>
            </a:extLst>
          </p:cNvPr>
          <p:cNvSpPr/>
          <p:nvPr/>
        </p:nvSpPr>
        <p:spPr>
          <a:xfrm>
            <a:off x="4924763" y="332716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email@test.com</a:t>
            </a:r>
            <a:endParaRPr lang="ko-KR" altLang="en-US" sz="900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CE27755-1FA2-F85E-279D-A065046C45C6}"/>
              </a:ext>
            </a:extLst>
          </p:cNvPr>
          <p:cNvSpPr/>
          <p:nvPr/>
        </p:nvSpPr>
        <p:spPr>
          <a:xfrm>
            <a:off x="6334529" y="331348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제한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998C4F5-DCDF-1163-366B-DDBBDB556911}"/>
              </a:ext>
            </a:extLst>
          </p:cNvPr>
          <p:cNvSpPr/>
          <p:nvPr/>
        </p:nvSpPr>
        <p:spPr>
          <a:xfrm>
            <a:off x="2617589" y="350289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U00000</a:t>
            </a:r>
            <a:endParaRPr lang="ko-KR" altLang="en-US" sz="900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2247AFA-5DAE-7746-628E-E2FF776D52B2}"/>
              </a:ext>
            </a:extLst>
          </p:cNvPr>
          <p:cNvSpPr/>
          <p:nvPr/>
        </p:nvSpPr>
        <p:spPr>
          <a:xfrm>
            <a:off x="4134149" y="350289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닉네임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B0B7912-3544-E020-F202-B2720AA06FAB}"/>
              </a:ext>
            </a:extLst>
          </p:cNvPr>
          <p:cNvSpPr/>
          <p:nvPr/>
        </p:nvSpPr>
        <p:spPr>
          <a:xfrm>
            <a:off x="4924763" y="350289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email@test.com</a:t>
            </a:r>
            <a:endParaRPr lang="ko-KR" altLang="en-US" sz="900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FBC35FE-2ABE-1D68-67FE-B2EAFAD10BB8}"/>
              </a:ext>
            </a:extLst>
          </p:cNvPr>
          <p:cNvSpPr/>
          <p:nvPr/>
        </p:nvSpPr>
        <p:spPr>
          <a:xfrm>
            <a:off x="6334529" y="348921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정상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9F858FE-A8C7-C78D-99F3-C1A87F639CE9}"/>
              </a:ext>
            </a:extLst>
          </p:cNvPr>
          <p:cNvSpPr/>
          <p:nvPr/>
        </p:nvSpPr>
        <p:spPr>
          <a:xfrm>
            <a:off x="2617589" y="367943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U00000</a:t>
            </a:r>
            <a:endParaRPr lang="ko-KR" altLang="en-US" sz="900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9D4CCE9-07E4-3A64-7AD8-96B0A6C8859B}"/>
              </a:ext>
            </a:extLst>
          </p:cNvPr>
          <p:cNvSpPr/>
          <p:nvPr/>
        </p:nvSpPr>
        <p:spPr>
          <a:xfrm>
            <a:off x="4134149" y="367943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닉네임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CE099F0-9E47-6DDA-8239-E49DCF4E32E1}"/>
              </a:ext>
            </a:extLst>
          </p:cNvPr>
          <p:cNvSpPr/>
          <p:nvPr/>
        </p:nvSpPr>
        <p:spPr>
          <a:xfrm>
            <a:off x="4924763" y="367943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email@test.com</a:t>
            </a:r>
            <a:endParaRPr lang="ko-KR" altLang="en-US" sz="900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05360E7-53DA-B089-CCC5-A2AF36D053AB}"/>
              </a:ext>
            </a:extLst>
          </p:cNvPr>
          <p:cNvSpPr/>
          <p:nvPr/>
        </p:nvSpPr>
        <p:spPr>
          <a:xfrm>
            <a:off x="6334529" y="366575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정상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A2CDC006-9A65-C4B7-4090-3B6726ABE0A1}"/>
              </a:ext>
            </a:extLst>
          </p:cNvPr>
          <p:cNvSpPr/>
          <p:nvPr/>
        </p:nvSpPr>
        <p:spPr>
          <a:xfrm>
            <a:off x="2617589" y="385313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U00000</a:t>
            </a:r>
            <a:endParaRPr lang="ko-KR" altLang="en-US" sz="900" dirty="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13E8B36F-925C-A374-A625-66649BDADB63}"/>
              </a:ext>
            </a:extLst>
          </p:cNvPr>
          <p:cNvSpPr/>
          <p:nvPr/>
        </p:nvSpPr>
        <p:spPr>
          <a:xfrm>
            <a:off x="4134149" y="385313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닉네임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F50FF93-6ED1-9D46-9FA8-411852A1CBFE}"/>
              </a:ext>
            </a:extLst>
          </p:cNvPr>
          <p:cNvSpPr/>
          <p:nvPr/>
        </p:nvSpPr>
        <p:spPr>
          <a:xfrm>
            <a:off x="4924763" y="385313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email@test.com</a:t>
            </a:r>
            <a:endParaRPr lang="ko-KR" altLang="en-US" sz="900" dirty="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92C107E-DD76-EA7C-2098-535FAED08ECE}"/>
              </a:ext>
            </a:extLst>
          </p:cNvPr>
          <p:cNvSpPr/>
          <p:nvPr/>
        </p:nvSpPr>
        <p:spPr>
          <a:xfrm>
            <a:off x="6334529" y="383945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정상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D6D1120-7735-2673-4DEB-A4BEE2C921CC}"/>
              </a:ext>
            </a:extLst>
          </p:cNvPr>
          <p:cNvSpPr/>
          <p:nvPr/>
        </p:nvSpPr>
        <p:spPr>
          <a:xfrm>
            <a:off x="2617589" y="402967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U00000</a:t>
            </a:r>
            <a:endParaRPr lang="ko-KR" altLang="en-US" sz="900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0A531261-38B8-93D4-6041-D851E24E699A}"/>
              </a:ext>
            </a:extLst>
          </p:cNvPr>
          <p:cNvSpPr/>
          <p:nvPr/>
        </p:nvSpPr>
        <p:spPr>
          <a:xfrm>
            <a:off x="4134149" y="402967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닉네임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2071CC6-397F-10D7-A1D2-041E6721AE40}"/>
              </a:ext>
            </a:extLst>
          </p:cNvPr>
          <p:cNvSpPr/>
          <p:nvPr/>
        </p:nvSpPr>
        <p:spPr>
          <a:xfrm>
            <a:off x="4924763" y="402967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email@test.com</a:t>
            </a:r>
            <a:endParaRPr lang="ko-KR" altLang="en-US" sz="900" dirty="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3E2B73F1-6C46-5DC9-F033-308D8745A741}"/>
              </a:ext>
            </a:extLst>
          </p:cNvPr>
          <p:cNvSpPr/>
          <p:nvPr/>
        </p:nvSpPr>
        <p:spPr>
          <a:xfrm>
            <a:off x="6334529" y="401599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정상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33A5478-E386-B488-EE1A-D162C36F79D1}"/>
              </a:ext>
            </a:extLst>
          </p:cNvPr>
          <p:cNvSpPr/>
          <p:nvPr/>
        </p:nvSpPr>
        <p:spPr>
          <a:xfrm>
            <a:off x="2617589" y="420337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U00000</a:t>
            </a:r>
            <a:endParaRPr lang="ko-KR" altLang="en-US" sz="900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42293495-D35C-D178-75E2-42BF3490230A}"/>
              </a:ext>
            </a:extLst>
          </p:cNvPr>
          <p:cNvSpPr/>
          <p:nvPr/>
        </p:nvSpPr>
        <p:spPr>
          <a:xfrm>
            <a:off x="4134149" y="420337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닉네임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D8DF9AFF-18F4-93CA-46E3-46C1ACB51D28}"/>
              </a:ext>
            </a:extLst>
          </p:cNvPr>
          <p:cNvSpPr/>
          <p:nvPr/>
        </p:nvSpPr>
        <p:spPr>
          <a:xfrm>
            <a:off x="4924763" y="420337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email@test.com</a:t>
            </a:r>
            <a:endParaRPr lang="ko-KR" altLang="en-US" sz="900" dirty="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0F415A79-55E9-43EF-3D1B-CC1B3241DFCB}"/>
              </a:ext>
            </a:extLst>
          </p:cNvPr>
          <p:cNvSpPr/>
          <p:nvPr/>
        </p:nvSpPr>
        <p:spPr>
          <a:xfrm>
            <a:off x="6334529" y="418969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정상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6D24A0C-3C62-3290-47EB-1A28D096A80A}"/>
              </a:ext>
            </a:extLst>
          </p:cNvPr>
          <p:cNvSpPr/>
          <p:nvPr/>
        </p:nvSpPr>
        <p:spPr>
          <a:xfrm>
            <a:off x="2617589" y="437991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U00000</a:t>
            </a:r>
            <a:endParaRPr lang="ko-KR" altLang="en-US" sz="900" dirty="0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A6F62B5-83B8-E885-D5FD-B55CAB84E78B}"/>
              </a:ext>
            </a:extLst>
          </p:cNvPr>
          <p:cNvSpPr/>
          <p:nvPr/>
        </p:nvSpPr>
        <p:spPr>
          <a:xfrm>
            <a:off x="4134149" y="437991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닉네임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0E856940-4D5D-2D0A-090F-290B8B1AEBE1}"/>
              </a:ext>
            </a:extLst>
          </p:cNvPr>
          <p:cNvSpPr/>
          <p:nvPr/>
        </p:nvSpPr>
        <p:spPr>
          <a:xfrm>
            <a:off x="4924763" y="437991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email@test.com</a:t>
            </a:r>
            <a:endParaRPr lang="ko-KR" altLang="en-US" sz="900" dirty="0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A72CD6CD-9ACA-BBE6-4D34-660E4D0DC265}"/>
              </a:ext>
            </a:extLst>
          </p:cNvPr>
          <p:cNvSpPr/>
          <p:nvPr/>
        </p:nvSpPr>
        <p:spPr>
          <a:xfrm>
            <a:off x="6334529" y="436623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정상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EE7EB31A-A54F-A268-456D-C4671E2EC337}"/>
              </a:ext>
            </a:extLst>
          </p:cNvPr>
          <p:cNvSpPr/>
          <p:nvPr/>
        </p:nvSpPr>
        <p:spPr>
          <a:xfrm>
            <a:off x="2617589" y="455361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U00000</a:t>
            </a:r>
            <a:endParaRPr lang="ko-KR" altLang="en-US" sz="900" dirty="0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14A7993B-7DEF-F1ED-3746-2DC620EBC508}"/>
              </a:ext>
            </a:extLst>
          </p:cNvPr>
          <p:cNvSpPr/>
          <p:nvPr/>
        </p:nvSpPr>
        <p:spPr>
          <a:xfrm>
            <a:off x="4134149" y="455361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닉네임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21CF34DE-C12D-7A9B-91C4-B162293F421E}"/>
              </a:ext>
            </a:extLst>
          </p:cNvPr>
          <p:cNvSpPr/>
          <p:nvPr/>
        </p:nvSpPr>
        <p:spPr>
          <a:xfrm>
            <a:off x="4924763" y="455361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email@test.com</a:t>
            </a:r>
            <a:endParaRPr lang="ko-KR" altLang="en-US" sz="900" dirty="0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93B8192D-B637-1392-0EC7-DA5EBF9CFC6B}"/>
              </a:ext>
            </a:extLst>
          </p:cNvPr>
          <p:cNvSpPr/>
          <p:nvPr/>
        </p:nvSpPr>
        <p:spPr>
          <a:xfrm>
            <a:off x="6334529" y="453993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정상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8975B81A-1831-6770-0A01-FB6CB2562FA0}"/>
              </a:ext>
            </a:extLst>
          </p:cNvPr>
          <p:cNvSpPr/>
          <p:nvPr/>
        </p:nvSpPr>
        <p:spPr>
          <a:xfrm>
            <a:off x="2617589" y="473015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U00000</a:t>
            </a:r>
            <a:endParaRPr lang="ko-KR" altLang="en-US" sz="900" dirty="0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BDD39C25-060E-C7DC-8557-4BE049F71F4F}"/>
              </a:ext>
            </a:extLst>
          </p:cNvPr>
          <p:cNvSpPr/>
          <p:nvPr/>
        </p:nvSpPr>
        <p:spPr>
          <a:xfrm>
            <a:off x="4134149" y="473015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닉네임</a:t>
            </a:r>
          </a:p>
        </p:txBody>
      </p:sp>
      <p:sp>
        <p:nvSpPr>
          <p:cNvPr id="1024" name="사각형: 둥근 모서리 1023">
            <a:extLst>
              <a:ext uri="{FF2B5EF4-FFF2-40B4-BE49-F238E27FC236}">
                <a16:creationId xmlns:a16="http://schemas.microsoft.com/office/drawing/2014/main" id="{C7AD26EF-9527-0B45-3C63-DC8C3D587861}"/>
              </a:ext>
            </a:extLst>
          </p:cNvPr>
          <p:cNvSpPr/>
          <p:nvPr/>
        </p:nvSpPr>
        <p:spPr>
          <a:xfrm>
            <a:off x="4924763" y="473015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email@test.com</a:t>
            </a:r>
            <a:endParaRPr lang="ko-KR" altLang="en-US" sz="900" dirty="0"/>
          </a:p>
        </p:txBody>
      </p:sp>
      <p:sp>
        <p:nvSpPr>
          <p:cNvPr id="1025" name="사각형: 둥근 모서리 1024">
            <a:extLst>
              <a:ext uri="{FF2B5EF4-FFF2-40B4-BE49-F238E27FC236}">
                <a16:creationId xmlns:a16="http://schemas.microsoft.com/office/drawing/2014/main" id="{DBDE935C-D5F0-A6B0-AB98-D7D7653F3120}"/>
              </a:ext>
            </a:extLst>
          </p:cNvPr>
          <p:cNvSpPr/>
          <p:nvPr/>
        </p:nvSpPr>
        <p:spPr>
          <a:xfrm>
            <a:off x="6334529" y="471647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정상</a:t>
            </a:r>
          </a:p>
        </p:txBody>
      </p:sp>
      <p:sp>
        <p:nvSpPr>
          <p:cNvPr id="1026" name="사각형: 둥근 모서리 1025">
            <a:extLst>
              <a:ext uri="{FF2B5EF4-FFF2-40B4-BE49-F238E27FC236}">
                <a16:creationId xmlns:a16="http://schemas.microsoft.com/office/drawing/2014/main" id="{12C64A46-6E88-97CE-901B-4362461785C7}"/>
              </a:ext>
            </a:extLst>
          </p:cNvPr>
          <p:cNvSpPr/>
          <p:nvPr/>
        </p:nvSpPr>
        <p:spPr>
          <a:xfrm>
            <a:off x="2617589" y="490233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U00000</a:t>
            </a:r>
            <a:endParaRPr lang="ko-KR" altLang="en-US" sz="900" dirty="0"/>
          </a:p>
        </p:txBody>
      </p:sp>
      <p:sp>
        <p:nvSpPr>
          <p:cNvPr id="1027" name="사각형: 둥근 모서리 1026">
            <a:extLst>
              <a:ext uri="{FF2B5EF4-FFF2-40B4-BE49-F238E27FC236}">
                <a16:creationId xmlns:a16="http://schemas.microsoft.com/office/drawing/2014/main" id="{F784557F-4AA8-E1D6-E947-0A54837BB52E}"/>
              </a:ext>
            </a:extLst>
          </p:cNvPr>
          <p:cNvSpPr/>
          <p:nvPr/>
        </p:nvSpPr>
        <p:spPr>
          <a:xfrm>
            <a:off x="4134149" y="490233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닉네임</a:t>
            </a:r>
          </a:p>
        </p:txBody>
      </p:sp>
      <p:sp>
        <p:nvSpPr>
          <p:cNvPr id="1028" name="사각형: 둥근 모서리 1027">
            <a:extLst>
              <a:ext uri="{FF2B5EF4-FFF2-40B4-BE49-F238E27FC236}">
                <a16:creationId xmlns:a16="http://schemas.microsoft.com/office/drawing/2014/main" id="{989A433F-FA61-5B45-DC9C-0F0F69ED0E2B}"/>
              </a:ext>
            </a:extLst>
          </p:cNvPr>
          <p:cNvSpPr/>
          <p:nvPr/>
        </p:nvSpPr>
        <p:spPr>
          <a:xfrm>
            <a:off x="4924763" y="490233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email@test.com</a:t>
            </a:r>
            <a:endParaRPr lang="ko-KR" altLang="en-US" sz="900" dirty="0"/>
          </a:p>
        </p:txBody>
      </p:sp>
      <p:sp>
        <p:nvSpPr>
          <p:cNvPr id="1029" name="사각형: 둥근 모서리 1028">
            <a:extLst>
              <a:ext uri="{FF2B5EF4-FFF2-40B4-BE49-F238E27FC236}">
                <a16:creationId xmlns:a16="http://schemas.microsoft.com/office/drawing/2014/main" id="{E97A7D71-A351-C438-525E-17A128B29BDC}"/>
              </a:ext>
            </a:extLst>
          </p:cNvPr>
          <p:cNvSpPr/>
          <p:nvPr/>
        </p:nvSpPr>
        <p:spPr>
          <a:xfrm>
            <a:off x="6334529" y="488865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정상</a:t>
            </a:r>
          </a:p>
        </p:txBody>
      </p:sp>
      <p:sp>
        <p:nvSpPr>
          <p:cNvPr id="1030" name="사각형: 둥근 모서리 1029">
            <a:extLst>
              <a:ext uri="{FF2B5EF4-FFF2-40B4-BE49-F238E27FC236}">
                <a16:creationId xmlns:a16="http://schemas.microsoft.com/office/drawing/2014/main" id="{B5A26EE8-75FE-A26F-BB3B-EB2F914FB740}"/>
              </a:ext>
            </a:extLst>
          </p:cNvPr>
          <p:cNvSpPr/>
          <p:nvPr/>
        </p:nvSpPr>
        <p:spPr>
          <a:xfrm>
            <a:off x="2617589" y="507888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U00000</a:t>
            </a:r>
            <a:endParaRPr lang="ko-KR" altLang="en-US" sz="900" dirty="0"/>
          </a:p>
        </p:txBody>
      </p:sp>
      <p:sp>
        <p:nvSpPr>
          <p:cNvPr id="1031" name="사각형: 둥근 모서리 1030">
            <a:extLst>
              <a:ext uri="{FF2B5EF4-FFF2-40B4-BE49-F238E27FC236}">
                <a16:creationId xmlns:a16="http://schemas.microsoft.com/office/drawing/2014/main" id="{7B6C5D0D-2E34-2A32-B3BA-6671185FB1D1}"/>
              </a:ext>
            </a:extLst>
          </p:cNvPr>
          <p:cNvSpPr/>
          <p:nvPr/>
        </p:nvSpPr>
        <p:spPr>
          <a:xfrm>
            <a:off x="4134149" y="507888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닉네임</a:t>
            </a:r>
          </a:p>
        </p:txBody>
      </p:sp>
      <p:sp>
        <p:nvSpPr>
          <p:cNvPr id="1032" name="사각형: 둥근 모서리 1031">
            <a:extLst>
              <a:ext uri="{FF2B5EF4-FFF2-40B4-BE49-F238E27FC236}">
                <a16:creationId xmlns:a16="http://schemas.microsoft.com/office/drawing/2014/main" id="{18CA8ABE-4DBF-E592-A014-6CAC6285CA56}"/>
              </a:ext>
            </a:extLst>
          </p:cNvPr>
          <p:cNvSpPr/>
          <p:nvPr/>
        </p:nvSpPr>
        <p:spPr>
          <a:xfrm>
            <a:off x="4924763" y="507888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email@test.com</a:t>
            </a:r>
            <a:endParaRPr lang="ko-KR" altLang="en-US" sz="900" dirty="0"/>
          </a:p>
        </p:txBody>
      </p:sp>
      <p:sp>
        <p:nvSpPr>
          <p:cNvPr id="1033" name="사각형: 둥근 모서리 1032">
            <a:extLst>
              <a:ext uri="{FF2B5EF4-FFF2-40B4-BE49-F238E27FC236}">
                <a16:creationId xmlns:a16="http://schemas.microsoft.com/office/drawing/2014/main" id="{71E7ECC8-CD51-6A41-393D-4BAE837BF2C4}"/>
              </a:ext>
            </a:extLst>
          </p:cNvPr>
          <p:cNvSpPr/>
          <p:nvPr/>
        </p:nvSpPr>
        <p:spPr>
          <a:xfrm>
            <a:off x="6334529" y="506520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정상</a:t>
            </a:r>
          </a:p>
        </p:txBody>
      </p:sp>
      <p:sp>
        <p:nvSpPr>
          <p:cNvPr id="1034" name="사각형: 둥근 모서리 1033">
            <a:extLst>
              <a:ext uri="{FF2B5EF4-FFF2-40B4-BE49-F238E27FC236}">
                <a16:creationId xmlns:a16="http://schemas.microsoft.com/office/drawing/2014/main" id="{ABA0B5F8-A736-913A-6758-3606551144DA}"/>
              </a:ext>
            </a:extLst>
          </p:cNvPr>
          <p:cNvSpPr/>
          <p:nvPr/>
        </p:nvSpPr>
        <p:spPr>
          <a:xfrm>
            <a:off x="2617589" y="5249170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U00000</a:t>
            </a:r>
            <a:endParaRPr lang="ko-KR" altLang="en-US" sz="900" dirty="0"/>
          </a:p>
        </p:txBody>
      </p:sp>
      <p:sp>
        <p:nvSpPr>
          <p:cNvPr id="1035" name="사각형: 둥근 모서리 1034">
            <a:extLst>
              <a:ext uri="{FF2B5EF4-FFF2-40B4-BE49-F238E27FC236}">
                <a16:creationId xmlns:a16="http://schemas.microsoft.com/office/drawing/2014/main" id="{B8F2C54C-ECCC-1401-3416-9892B42F3DCF}"/>
              </a:ext>
            </a:extLst>
          </p:cNvPr>
          <p:cNvSpPr/>
          <p:nvPr/>
        </p:nvSpPr>
        <p:spPr>
          <a:xfrm>
            <a:off x="4134149" y="5249170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닉네임</a:t>
            </a:r>
          </a:p>
        </p:txBody>
      </p:sp>
      <p:sp>
        <p:nvSpPr>
          <p:cNvPr id="1036" name="사각형: 둥근 모서리 1035">
            <a:extLst>
              <a:ext uri="{FF2B5EF4-FFF2-40B4-BE49-F238E27FC236}">
                <a16:creationId xmlns:a16="http://schemas.microsoft.com/office/drawing/2014/main" id="{8EC16948-2A7D-C816-DD24-74EAE24F0053}"/>
              </a:ext>
            </a:extLst>
          </p:cNvPr>
          <p:cNvSpPr/>
          <p:nvPr/>
        </p:nvSpPr>
        <p:spPr>
          <a:xfrm>
            <a:off x="4924763" y="5249170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email@test.com</a:t>
            </a:r>
            <a:endParaRPr lang="ko-KR" altLang="en-US" sz="900" dirty="0"/>
          </a:p>
        </p:txBody>
      </p:sp>
      <p:sp>
        <p:nvSpPr>
          <p:cNvPr id="1037" name="사각형: 둥근 모서리 1036">
            <a:extLst>
              <a:ext uri="{FF2B5EF4-FFF2-40B4-BE49-F238E27FC236}">
                <a16:creationId xmlns:a16="http://schemas.microsoft.com/office/drawing/2014/main" id="{BEA6188F-8E2A-BF91-F50F-DC13B4989F4E}"/>
              </a:ext>
            </a:extLst>
          </p:cNvPr>
          <p:cNvSpPr/>
          <p:nvPr/>
        </p:nvSpPr>
        <p:spPr>
          <a:xfrm>
            <a:off x="6334529" y="523549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정상</a:t>
            </a:r>
          </a:p>
        </p:txBody>
      </p:sp>
      <p:sp>
        <p:nvSpPr>
          <p:cNvPr id="1038" name="사각형: 둥근 모서리 1037">
            <a:extLst>
              <a:ext uri="{FF2B5EF4-FFF2-40B4-BE49-F238E27FC236}">
                <a16:creationId xmlns:a16="http://schemas.microsoft.com/office/drawing/2014/main" id="{1F15FE12-516B-008D-07E6-61EDF5E10CA6}"/>
              </a:ext>
            </a:extLst>
          </p:cNvPr>
          <p:cNvSpPr/>
          <p:nvPr/>
        </p:nvSpPr>
        <p:spPr>
          <a:xfrm>
            <a:off x="2617589" y="542571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U00000</a:t>
            </a:r>
            <a:endParaRPr lang="ko-KR" altLang="en-US" sz="900" dirty="0"/>
          </a:p>
        </p:txBody>
      </p:sp>
      <p:sp>
        <p:nvSpPr>
          <p:cNvPr id="1039" name="사각형: 둥근 모서리 1038">
            <a:extLst>
              <a:ext uri="{FF2B5EF4-FFF2-40B4-BE49-F238E27FC236}">
                <a16:creationId xmlns:a16="http://schemas.microsoft.com/office/drawing/2014/main" id="{7DC12A30-F694-3272-0354-22DF07A3D506}"/>
              </a:ext>
            </a:extLst>
          </p:cNvPr>
          <p:cNvSpPr/>
          <p:nvPr/>
        </p:nvSpPr>
        <p:spPr>
          <a:xfrm>
            <a:off x="4134149" y="542571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닉네임</a:t>
            </a:r>
          </a:p>
        </p:txBody>
      </p:sp>
      <p:sp>
        <p:nvSpPr>
          <p:cNvPr id="1040" name="사각형: 둥근 모서리 1039">
            <a:extLst>
              <a:ext uri="{FF2B5EF4-FFF2-40B4-BE49-F238E27FC236}">
                <a16:creationId xmlns:a16="http://schemas.microsoft.com/office/drawing/2014/main" id="{E70CEC98-1F18-98D6-913D-D4EBBC5172D8}"/>
              </a:ext>
            </a:extLst>
          </p:cNvPr>
          <p:cNvSpPr/>
          <p:nvPr/>
        </p:nvSpPr>
        <p:spPr>
          <a:xfrm>
            <a:off x="4924763" y="542571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email@test.com</a:t>
            </a:r>
            <a:endParaRPr lang="ko-KR" altLang="en-US" sz="900" dirty="0"/>
          </a:p>
        </p:txBody>
      </p:sp>
      <p:sp>
        <p:nvSpPr>
          <p:cNvPr id="1041" name="사각형: 둥근 모서리 1040">
            <a:extLst>
              <a:ext uri="{FF2B5EF4-FFF2-40B4-BE49-F238E27FC236}">
                <a16:creationId xmlns:a16="http://schemas.microsoft.com/office/drawing/2014/main" id="{92718B00-DD05-C896-6144-534EB798AECE}"/>
              </a:ext>
            </a:extLst>
          </p:cNvPr>
          <p:cNvSpPr/>
          <p:nvPr/>
        </p:nvSpPr>
        <p:spPr>
          <a:xfrm>
            <a:off x="6334529" y="541203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정상</a:t>
            </a:r>
          </a:p>
        </p:txBody>
      </p:sp>
      <p:sp>
        <p:nvSpPr>
          <p:cNvPr id="1042" name="사각형: 둥근 모서리 1041">
            <a:extLst>
              <a:ext uri="{FF2B5EF4-FFF2-40B4-BE49-F238E27FC236}">
                <a16:creationId xmlns:a16="http://schemas.microsoft.com/office/drawing/2014/main" id="{72B3056B-FF12-A1E7-D1F4-B6D5717E9C2A}"/>
              </a:ext>
            </a:extLst>
          </p:cNvPr>
          <p:cNvSpPr/>
          <p:nvPr/>
        </p:nvSpPr>
        <p:spPr>
          <a:xfrm>
            <a:off x="5732363" y="297757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43" name="사각형: 둥근 모서리 1042">
            <a:extLst>
              <a:ext uri="{FF2B5EF4-FFF2-40B4-BE49-F238E27FC236}">
                <a16:creationId xmlns:a16="http://schemas.microsoft.com/office/drawing/2014/main" id="{1E2396BB-D23D-E125-86B5-16621C2973B8}"/>
              </a:ext>
            </a:extLst>
          </p:cNvPr>
          <p:cNvSpPr/>
          <p:nvPr/>
        </p:nvSpPr>
        <p:spPr>
          <a:xfrm>
            <a:off x="5732363" y="317334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44" name="사각형: 둥근 모서리 1043">
            <a:extLst>
              <a:ext uri="{FF2B5EF4-FFF2-40B4-BE49-F238E27FC236}">
                <a16:creationId xmlns:a16="http://schemas.microsoft.com/office/drawing/2014/main" id="{A4AB7A01-0615-734D-342B-4BBED1767F5A}"/>
              </a:ext>
            </a:extLst>
          </p:cNvPr>
          <p:cNvSpPr/>
          <p:nvPr/>
        </p:nvSpPr>
        <p:spPr>
          <a:xfrm>
            <a:off x="5732363" y="334989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45" name="사각형: 둥근 모서리 1044">
            <a:extLst>
              <a:ext uri="{FF2B5EF4-FFF2-40B4-BE49-F238E27FC236}">
                <a16:creationId xmlns:a16="http://schemas.microsoft.com/office/drawing/2014/main" id="{54E6324B-D33B-9ADB-559A-9357E72DA7D1}"/>
              </a:ext>
            </a:extLst>
          </p:cNvPr>
          <p:cNvSpPr/>
          <p:nvPr/>
        </p:nvSpPr>
        <p:spPr>
          <a:xfrm>
            <a:off x="5732363" y="3525620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47" name="사각형: 둥근 모서리 1046">
            <a:extLst>
              <a:ext uri="{FF2B5EF4-FFF2-40B4-BE49-F238E27FC236}">
                <a16:creationId xmlns:a16="http://schemas.microsoft.com/office/drawing/2014/main" id="{C041F46A-B6F8-5873-427D-C2EB19D29A10}"/>
              </a:ext>
            </a:extLst>
          </p:cNvPr>
          <p:cNvSpPr/>
          <p:nvPr/>
        </p:nvSpPr>
        <p:spPr>
          <a:xfrm>
            <a:off x="5732363" y="370216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48" name="사각형: 둥근 모서리 1047">
            <a:extLst>
              <a:ext uri="{FF2B5EF4-FFF2-40B4-BE49-F238E27FC236}">
                <a16:creationId xmlns:a16="http://schemas.microsoft.com/office/drawing/2014/main" id="{9B5FFF73-4C67-9FEE-0519-3520CF3530BF}"/>
              </a:ext>
            </a:extLst>
          </p:cNvPr>
          <p:cNvSpPr/>
          <p:nvPr/>
        </p:nvSpPr>
        <p:spPr>
          <a:xfrm>
            <a:off x="5732363" y="3875860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49" name="사각형: 둥근 모서리 1048">
            <a:extLst>
              <a:ext uri="{FF2B5EF4-FFF2-40B4-BE49-F238E27FC236}">
                <a16:creationId xmlns:a16="http://schemas.microsoft.com/office/drawing/2014/main" id="{7170C65F-188D-0FA1-B7A2-D8B6AF4A57B5}"/>
              </a:ext>
            </a:extLst>
          </p:cNvPr>
          <p:cNvSpPr/>
          <p:nvPr/>
        </p:nvSpPr>
        <p:spPr>
          <a:xfrm>
            <a:off x="5732363" y="405240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50" name="사각형: 둥근 모서리 1049">
            <a:extLst>
              <a:ext uri="{FF2B5EF4-FFF2-40B4-BE49-F238E27FC236}">
                <a16:creationId xmlns:a16="http://schemas.microsoft.com/office/drawing/2014/main" id="{F684C407-F362-29D6-44C0-B2F373491FDE}"/>
              </a:ext>
            </a:extLst>
          </p:cNvPr>
          <p:cNvSpPr/>
          <p:nvPr/>
        </p:nvSpPr>
        <p:spPr>
          <a:xfrm>
            <a:off x="5732363" y="4226100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51" name="사각형: 둥근 모서리 1050">
            <a:extLst>
              <a:ext uri="{FF2B5EF4-FFF2-40B4-BE49-F238E27FC236}">
                <a16:creationId xmlns:a16="http://schemas.microsoft.com/office/drawing/2014/main" id="{18238E89-8DB5-8BE6-EFE0-8C148FF2E1A5}"/>
              </a:ext>
            </a:extLst>
          </p:cNvPr>
          <p:cNvSpPr/>
          <p:nvPr/>
        </p:nvSpPr>
        <p:spPr>
          <a:xfrm>
            <a:off x="5732363" y="440264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52" name="사각형: 둥근 모서리 1051">
            <a:extLst>
              <a:ext uri="{FF2B5EF4-FFF2-40B4-BE49-F238E27FC236}">
                <a16:creationId xmlns:a16="http://schemas.microsoft.com/office/drawing/2014/main" id="{EC0E0556-7A6E-6F11-CCF5-2A958F396E50}"/>
              </a:ext>
            </a:extLst>
          </p:cNvPr>
          <p:cNvSpPr/>
          <p:nvPr/>
        </p:nvSpPr>
        <p:spPr>
          <a:xfrm>
            <a:off x="5732363" y="4576340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53" name="사각형: 둥근 모서리 1052">
            <a:extLst>
              <a:ext uri="{FF2B5EF4-FFF2-40B4-BE49-F238E27FC236}">
                <a16:creationId xmlns:a16="http://schemas.microsoft.com/office/drawing/2014/main" id="{C541939B-E1C9-7BE2-E80A-20D980676173}"/>
              </a:ext>
            </a:extLst>
          </p:cNvPr>
          <p:cNvSpPr/>
          <p:nvPr/>
        </p:nvSpPr>
        <p:spPr>
          <a:xfrm>
            <a:off x="5732363" y="475288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54" name="사각형: 둥근 모서리 1053">
            <a:extLst>
              <a:ext uri="{FF2B5EF4-FFF2-40B4-BE49-F238E27FC236}">
                <a16:creationId xmlns:a16="http://schemas.microsoft.com/office/drawing/2014/main" id="{4EB6F3EB-171B-EA57-6A56-8C1E479160C5}"/>
              </a:ext>
            </a:extLst>
          </p:cNvPr>
          <p:cNvSpPr/>
          <p:nvPr/>
        </p:nvSpPr>
        <p:spPr>
          <a:xfrm>
            <a:off x="5732363" y="492506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55" name="사각형: 둥근 모서리 1054">
            <a:extLst>
              <a:ext uri="{FF2B5EF4-FFF2-40B4-BE49-F238E27FC236}">
                <a16:creationId xmlns:a16="http://schemas.microsoft.com/office/drawing/2014/main" id="{59DDD44D-2AD0-89B0-97FB-44F7306C7D27}"/>
              </a:ext>
            </a:extLst>
          </p:cNvPr>
          <p:cNvSpPr/>
          <p:nvPr/>
        </p:nvSpPr>
        <p:spPr>
          <a:xfrm>
            <a:off x="5732363" y="5101610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56" name="사각형: 둥근 모서리 1055">
            <a:extLst>
              <a:ext uri="{FF2B5EF4-FFF2-40B4-BE49-F238E27FC236}">
                <a16:creationId xmlns:a16="http://schemas.microsoft.com/office/drawing/2014/main" id="{AB92A5F9-1D21-2987-60B0-D32969BCBD6B}"/>
              </a:ext>
            </a:extLst>
          </p:cNvPr>
          <p:cNvSpPr/>
          <p:nvPr/>
        </p:nvSpPr>
        <p:spPr>
          <a:xfrm>
            <a:off x="5732363" y="5271898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57" name="사각형: 둥근 모서리 1056">
            <a:extLst>
              <a:ext uri="{FF2B5EF4-FFF2-40B4-BE49-F238E27FC236}">
                <a16:creationId xmlns:a16="http://schemas.microsoft.com/office/drawing/2014/main" id="{ED57E40C-6CC0-061B-155C-F449B97521CF}"/>
              </a:ext>
            </a:extLst>
          </p:cNvPr>
          <p:cNvSpPr/>
          <p:nvPr/>
        </p:nvSpPr>
        <p:spPr>
          <a:xfrm>
            <a:off x="5732363" y="5448443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58" name="사각형: 둥근 모서리 1057">
            <a:extLst>
              <a:ext uri="{FF2B5EF4-FFF2-40B4-BE49-F238E27FC236}">
                <a16:creationId xmlns:a16="http://schemas.microsoft.com/office/drawing/2014/main" id="{BDB83385-E99B-63CE-056A-E2DDEA94909E}"/>
              </a:ext>
            </a:extLst>
          </p:cNvPr>
          <p:cNvSpPr/>
          <p:nvPr/>
        </p:nvSpPr>
        <p:spPr>
          <a:xfrm>
            <a:off x="7378990" y="2938227"/>
            <a:ext cx="961632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관리</a:t>
            </a:r>
          </a:p>
        </p:txBody>
      </p:sp>
      <p:sp>
        <p:nvSpPr>
          <p:cNvPr id="1059" name="사각형: 둥근 모서리 1058">
            <a:extLst>
              <a:ext uri="{FF2B5EF4-FFF2-40B4-BE49-F238E27FC236}">
                <a16:creationId xmlns:a16="http://schemas.microsoft.com/office/drawing/2014/main" id="{66F4DF59-FB1C-B636-9FDD-D79B158979D5}"/>
              </a:ext>
            </a:extLst>
          </p:cNvPr>
          <p:cNvSpPr/>
          <p:nvPr/>
        </p:nvSpPr>
        <p:spPr>
          <a:xfrm>
            <a:off x="7378990" y="3111255"/>
            <a:ext cx="961632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관리</a:t>
            </a:r>
          </a:p>
        </p:txBody>
      </p:sp>
      <p:sp>
        <p:nvSpPr>
          <p:cNvPr id="1060" name="사각형: 둥근 모서리 1059">
            <a:extLst>
              <a:ext uri="{FF2B5EF4-FFF2-40B4-BE49-F238E27FC236}">
                <a16:creationId xmlns:a16="http://schemas.microsoft.com/office/drawing/2014/main" id="{349C575E-C4A5-F836-A3EE-8E0D174C49B9}"/>
              </a:ext>
            </a:extLst>
          </p:cNvPr>
          <p:cNvSpPr/>
          <p:nvPr/>
        </p:nvSpPr>
        <p:spPr>
          <a:xfrm>
            <a:off x="7378990" y="3288587"/>
            <a:ext cx="961632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관리</a:t>
            </a:r>
          </a:p>
        </p:txBody>
      </p:sp>
      <p:sp>
        <p:nvSpPr>
          <p:cNvPr id="1061" name="사각형: 둥근 모서리 1060">
            <a:extLst>
              <a:ext uri="{FF2B5EF4-FFF2-40B4-BE49-F238E27FC236}">
                <a16:creationId xmlns:a16="http://schemas.microsoft.com/office/drawing/2014/main" id="{BAF23341-5500-3D35-5437-9B5D3ACFB971}"/>
              </a:ext>
            </a:extLst>
          </p:cNvPr>
          <p:cNvSpPr/>
          <p:nvPr/>
        </p:nvSpPr>
        <p:spPr>
          <a:xfrm>
            <a:off x="7378990" y="3461615"/>
            <a:ext cx="961632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관리</a:t>
            </a:r>
          </a:p>
        </p:txBody>
      </p:sp>
      <p:sp>
        <p:nvSpPr>
          <p:cNvPr id="1062" name="사각형: 둥근 모서리 1061">
            <a:extLst>
              <a:ext uri="{FF2B5EF4-FFF2-40B4-BE49-F238E27FC236}">
                <a16:creationId xmlns:a16="http://schemas.microsoft.com/office/drawing/2014/main" id="{E271699C-27EA-0B13-3DDF-F6B39C7DBA6E}"/>
              </a:ext>
            </a:extLst>
          </p:cNvPr>
          <p:cNvSpPr/>
          <p:nvPr/>
        </p:nvSpPr>
        <p:spPr>
          <a:xfrm>
            <a:off x="7378990" y="3637680"/>
            <a:ext cx="961632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관리</a:t>
            </a:r>
          </a:p>
        </p:txBody>
      </p:sp>
      <p:sp>
        <p:nvSpPr>
          <p:cNvPr id="1063" name="사각형: 둥근 모서리 1062">
            <a:extLst>
              <a:ext uri="{FF2B5EF4-FFF2-40B4-BE49-F238E27FC236}">
                <a16:creationId xmlns:a16="http://schemas.microsoft.com/office/drawing/2014/main" id="{2011007A-5DDB-8AB2-C95B-D4E7B421257B}"/>
              </a:ext>
            </a:extLst>
          </p:cNvPr>
          <p:cNvSpPr/>
          <p:nvPr/>
        </p:nvSpPr>
        <p:spPr>
          <a:xfrm>
            <a:off x="7378990" y="3810708"/>
            <a:ext cx="961632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관리</a:t>
            </a:r>
          </a:p>
        </p:txBody>
      </p:sp>
      <p:sp>
        <p:nvSpPr>
          <p:cNvPr id="1064" name="사각형: 둥근 모서리 1063">
            <a:extLst>
              <a:ext uri="{FF2B5EF4-FFF2-40B4-BE49-F238E27FC236}">
                <a16:creationId xmlns:a16="http://schemas.microsoft.com/office/drawing/2014/main" id="{7F04168D-5070-AC53-7D9C-F2D3A3F83609}"/>
              </a:ext>
            </a:extLst>
          </p:cNvPr>
          <p:cNvSpPr/>
          <p:nvPr/>
        </p:nvSpPr>
        <p:spPr>
          <a:xfrm>
            <a:off x="7378990" y="3991188"/>
            <a:ext cx="961632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관리</a:t>
            </a:r>
          </a:p>
        </p:txBody>
      </p:sp>
      <p:sp>
        <p:nvSpPr>
          <p:cNvPr id="1065" name="사각형: 둥근 모서리 1064">
            <a:extLst>
              <a:ext uri="{FF2B5EF4-FFF2-40B4-BE49-F238E27FC236}">
                <a16:creationId xmlns:a16="http://schemas.microsoft.com/office/drawing/2014/main" id="{7DBF7E9B-6979-458F-FDF1-773EB770B610}"/>
              </a:ext>
            </a:extLst>
          </p:cNvPr>
          <p:cNvSpPr/>
          <p:nvPr/>
        </p:nvSpPr>
        <p:spPr>
          <a:xfrm>
            <a:off x="7378990" y="4164216"/>
            <a:ext cx="961632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관리</a:t>
            </a:r>
          </a:p>
        </p:txBody>
      </p:sp>
      <p:sp>
        <p:nvSpPr>
          <p:cNvPr id="1066" name="사각형: 둥근 모서리 1065">
            <a:extLst>
              <a:ext uri="{FF2B5EF4-FFF2-40B4-BE49-F238E27FC236}">
                <a16:creationId xmlns:a16="http://schemas.microsoft.com/office/drawing/2014/main" id="{F530D833-4BCD-4FF3-A614-DB641E781246}"/>
              </a:ext>
            </a:extLst>
          </p:cNvPr>
          <p:cNvSpPr/>
          <p:nvPr/>
        </p:nvSpPr>
        <p:spPr>
          <a:xfrm>
            <a:off x="7378990" y="4356888"/>
            <a:ext cx="961632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관리</a:t>
            </a:r>
          </a:p>
        </p:txBody>
      </p:sp>
      <p:sp>
        <p:nvSpPr>
          <p:cNvPr id="1067" name="사각형: 둥근 모서리 1066">
            <a:extLst>
              <a:ext uri="{FF2B5EF4-FFF2-40B4-BE49-F238E27FC236}">
                <a16:creationId xmlns:a16="http://schemas.microsoft.com/office/drawing/2014/main" id="{75E3CF2A-C853-06E8-14AF-6B09BC2F0668}"/>
              </a:ext>
            </a:extLst>
          </p:cNvPr>
          <p:cNvSpPr/>
          <p:nvPr/>
        </p:nvSpPr>
        <p:spPr>
          <a:xfrm>
            <a:off x="7378990" y="4529916"/>
            <a:ext cx="961632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관리</a:t>
            </a:r>
          </a:p>
        </p:txBody>
      </p:sp>
      <p:sp>
        <p:nvSpPr>
          <p:cNvPr id="1068" name="사각형: 둥근 모서리 1067">
            <a:extLst>
              <a:ext uri="{FF2B5EF4-FFF2-40B4-BE49-F238E27FC236}">
                <a16:creationId xmlns:a16="http://schemas.microsoft.com/office/drawing/2014/main" id="{F4A4402B-687C-60ED-3765-73085497ADF4}"/>
              </a:ext>
            </a:extLst>
          </p:cNvPr>
          <p:cNvSpPr/>
          <p:nvPr/>
        </p:nvSpPr>
        <p:spPr>
          <a:xfrm>
            <a:off x="7378990" y="4718682"/>
            <a:ext cx="961632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관리</a:t>
            </a:r>
          </a:p>
        </p:txBody>
      </p:sp>
      <p:sp>
        <p:nvSpPr>
          <p:cNvPr id="1069" name="사각형: 둥근 모서리 1068">
            <a:extLst>
              <a:ext uri="{FF2B5EF4-FFF2-40B4-BE49-F238E27FC236}">
                <a16:creationId xmlns:a16="http://schemas.microsoft.com/office/drawing/2014/main" id="{34C9F847-4F4B-3511-0689-38EE9792A2C6}"/>
              </a:ext>
            </a:extLst>
          </p:cNvPr>
          <p:cNvSpPr/>
          <p:nvPr/>
        </p:nvSpPr>
        <p:spPr>
          <a:xfrm>
            <a:off x="7378990" y="4860706"/>
            <a:ext cx="961632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관리</a:t>
            </a:r>
          </a:p>
        </p:txBody>
      </p:sp>
      <p:sp>
        <p:nvSpPr>
          <p:cNvPr id="1070" name="사각형: 둥근 모서리 1069">
            <a:extLst>
              <a:ext uri="{FF2B5EF4-FFF2-40B4-BE49-F238E27FC236}">
                <a16:creationId xmlns:a16="http://schemas.microsoft.com/office/drawing/2014/main" id="{1FEC07BE-3A0C-9891-9D51-6CDC1837412A}"/>
              </a:ext>
            </a:extLst>
          </p:cNvPr>
          <p:cNvSpPr/>
          <p:nvPr/>
        </p:nvSpPr>
        <p:spPr>
          <a:xfrm>
            <a:off x="7378990" y="5041186"/>
            <a:ext cx="961632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관리</a:t>
            </a:r>
          </a:p>
        </p:txBody>
      </p:sp>
      <p:sp>
        <p:nvSpPr>
          <p:cNvPr id="1071" name="사각형: 둥근 모서리 1070">
            <a:extLst>
              <a:ext uri="{FF2B5EF4-FFF2-40B4-BE49-F238E27FC236}">
                <a16:creationId xmlns:a16="http://schemas.microsoft.com/office/drawing/2014/main" id="{7CB20009-BA96-7248-C4AA-BD01612BD33F}"/>
              </a:ext>
            </a:extLst>
          </p:cNvPr>
          <p:cNvSpPr/>
          <p:nvPr/>
        </p:nvSpPr>
        <p:spPr>
          <a:xfrm>
            <a:off x="7378990" y="5214214"/>
            <a:ext cx="961632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관리</a:t>
            </a:r>
          </a:p>
        </p:txBody>
      </p:sp>
      <p:sp>
        <p:nvSpPr>
          <p:cNvPr id="1072" name="사각형: 둥근 모서리 1071">
            <a:extLst>
              <a:ext uri="{FF2B5EF4-FFF2-40B4-BE49-F238E27FC236}">
                <a16:creationId xmlns:a16="http://schemas.microsoft.com/office/drawing/2014/main" id="{159AF91F-7570-7195-888B-4AA95059CBED}"/>
              </a:ext>
            </a:extLst>
          </p:cNvPr>
          <p:cNvSpPr/>
          <p:nvPr/>
        </p:nvSpPr>
        <p:spPr>
          <a:xfrm>
            <a:off x="7378990" y="5406886"/>
            <a:ext cx="961632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관리</a:t>
            </a:r>
          </a:p>
        </p:txBody>
      </p:sp>
      <p:sp>
        <p:nvSpPr>
          <p:cNvPr id="1073" name="TextBox 1072">
            <a:extLst>
              <a:ext uri="{FF2B5EF4-FFF2-40B4-BE49-F238E27FC236}">
                <a16:creationId xmlns:a16="http://schemas.microsoft.com/office/drawing/2014/main" id="{A8EFCEAD-BC18-2061-A19A-82D90C03705A}"/>
              </a:ext>
            </a:extLst>
          </p:cNvPr>
          <p:cNvSpPr txBox="1"/>
          <p:nvPr/>
        </p:nvSpPr>
        <p:spPr>
          <a:xfrm>
            <a:off x="7284313" y="2860637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F94E99E-F00C-9DED-8DAA-20BC7239F5E4}"/>
              </a:ext>
            </a:extLst>
          </p:cNvPr>
          <p:cNvSpPr txBox="1"/>
          <p:nvPr/>
        </p:nvSpPr>
        <p:spPr>
          <a:xfrm>
            <a:off x="2439399" y="2237423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1074" name="순서도: 연결자 1073">
            <a:extLst>
              <a:ext uri="{FF2B5EF4-FFF2-40B4-BE49-F238E27FC236}">
                <a16:creationId xmlns:a16="http://schemas.microsoft.com/office/drawing/2014/main" id="{336CD344-9FD2-4392-2C72-0112EDD61F3E}"/>
              </a:ext>
            </a:extLst>
          </p:cNvPr>
          <p:cNvSpPr/>
          <p:nvPr/>
        </p:nvSpPr>
        <p:spPr>
          <a:xfrm>
            <a:off x="4867793" y="2347070"/>
            <a:ext cx="121023" cy="12102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5" name="사각형: 둥근 모서리 1074">
            <a:extLst>
              <a:ext uri="{FF2B5EF4-FFF2-40B4-BE49-F238E27FC236}">
                <a16:creationId xmlns:a16="http://schemas.microsoft.com/office/drawing/2014/main" id="{7F9205C2-2676-3178-F3E0-FF6C0A495F76}"/>
              </a:ext>
            </a:extLst>
          </p:cNvPr>
          <p:cNvSpPr/>
          <p:nvPr/>
        </p:nvSpPr>
        <p:spPr>
          <a:xfrm>
            <a:off x="4985166" y="2324633"/>
            <a:ext cx="86953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1000" dirty="0"/>
              <a:t>전체</a:t>
            </a:r>
          </a:p>
        </p:txBody>
      </p:sp>
      <p:sp>
        <p:nvSpPr>
          <p:cNvPr id="1076" name="순서도: 연결자 1075">
            <a:extLst>
              <a:ext uri="{FF2B5EF4-FFF2-40B4-BE49-F238E27FC236}">
                <a16:creationId xmlns:a16="http://schemas.microsoft.com/office/drawing/2014/main" id="{AB9D2CE4-D6E1-724E-1E2D-C56AFC1DBB51}"/>
              </a:ext>
            </a:extLst>
          </p:cNvPr>
          <p:cNvSpPr/>
          <p:nvPr/>
        </p:nvSpPr>
        <p:spPr>
          <a:xfrm>
            <a:off x="5310168" y="2347070"/>
            <a:ext cx="121023" cy="12102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7" name="사각형: 둥근 모서리 1076">
            <a:extLst>
              <a:ext uri="{FF2B5EF4-FFF2-40B4-BE49-F238E27FC236}">
                <a16:creationId xmlns:a16="http://schemas.microsoft.com/office/drawing/2014/main" id="{C912E9F7-3C39-3110-75DC-5B9FDA3BCD61}"/>
              </a:ext>
            </a:extLst>
          </p:cNvPr>
          <p:cNvSpPr/>
          <p:nvPr/>
        </p:nvSpPr>
        <p:spPr>
          <a:xfrm>
            <a:off x="5427541" y="2324633"/>
            <a:ext cx="86953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1000" dirty="0"/>
              <a:t>정상</a:t>
            </a:r>
          </a:p>
        </p:txBody>
      </p:sp>
      <p:sp>
        <p:nvSpPr>
          <p:cNvPr id="1078" name="순서도: 연결자 1077">
            <a:extLst>
              <a:ext uri="{FF2B5EF4-FFF2-40B4-BE49-F238E27FC236}">
                <a16:creationId xmlns:a16="http://schemas.microsoft.com/office/drawing/2014/main" id="{90146FE6-9AEC-E39E-1640-460BAF4737DE}"/>
              </a:ext>
            </a:extLst>
          </p:cNvPr>
          <p:cNvSpPr/>
          <p:nvPr/>
        </p:nvSpPr>
        <p:spPr>
          <a:xfrm>
            <a:off x="5759032" y="2347070"/>
            <a:ext cx="121023" cy="12102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9" name="사각형: 둥근 모서리 1078">
            <a:extLst>
              <a:ext uri="{FF2B5EF4-FFF2-40B4-BE49-F238E27FC236}">
                <a16:creationId xmlns:a16="http://schemas.microsoft.com/office/drawing/2014/main" id="{92DB3DA1-BC67-A495-65DE-C8EB1FE1F682}"/>
              </a:ext>
            </a:extLst>
          </p:cNvPr>
          <p:cNvSpPr/>
          <p:nvPr/>
        </p:nvSpPr>
        <p:spPr>
          <a:xfrm>
            <a:off x="5876405" y="2324633"/>
            <a:ext cx="86953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1000" dirty="0"/>
              <a:t>탈퇴</a:t>
            </a:r>
          </a:p>
        </p:txBody>
      </p:sp>
      <p:sp>
        <p:nvSpPr>
          <p:cNvPr id="1080" name="순서도: 연결자 1079">
            <a:extLst>
              <a:ext uri="{FF2B5EF4-FFF2-40B4-BE49-F238E27FC236}">
                <a16:creationId xmlns:a16="http://schemas.microsoft.com/office/drawing/2014/main" id="{1959744E-6B41-BAC3-8D3B-E0ABD10433FF}"/>
              </a:ext>
            </a:extLst>
          </p:cNvPr>
          <p:cNvSpPr/>
          <p:nvPr/>
        </p:nvSpPr>
        <p:spPr>
          <a:xfrm>
            <a:off x="4895996" y="2378236"/>
            <a:ext cx="63869" cy="63869"/>
          </a:xfrm>
          <a:prstGeom prst="flowChartConnector">
            <a:avLst/>
          </a:prstGeom>
          <a:solidFill>
            <a:srgbClr val="F9A49D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1" name="순서도: 연결자 1080">
            <a:extLst>
              <a:ext uri="{FF2B5EF4-FFF2-40B4-BE49-F238E27FC236}">
                <a16:creationId xmlns:a16="http://schemas.microsoft.com/office/drawing/2014/main" id="{66E32972-2DAC-71F1-3B63-CB46B5D5EA41}"/>
              </a:ext>
            </a:extLst>
          </p:cNvPr>
          <p:cNvSpPr/>
          <p:nvPr/>
        </p:nvSpPr>
        <p:spPr>
          <a:xfrm>
            <a:off x="6219316" y="2347097"/>
            <a:ext cx="121023" cy="12102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2" name="사각형: 둥근 모서리 1081">
            <a:extLst>
              <a:ext uri="{FF2B5EF4-FFF2-40B4-BE49-F238E27FC236}">
                <a16:creationId xmlns:a16="http://schemas.microsoft.com/office/drawing/2014/main" id="{BFB09F95-7A30-027A-7F6F-96FC20889EC4}"/>
              </a:ext>
            </a:extLst>
          </p:cNvPr>
          <p:cNvSpPr/>
          <p:nvPr/>
        </p:nvSpPr>
        <p:spPr>
          <a:xfrm>
            <a:off x="6336689" y="2324660"/>
            <a:ext cx="86953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1000" dirty="0"/>
              <a:t>제한</a:t>
            </a:r>
          </a:p>
        </p:txBody>
      </p:sp>
      <p:sp>
        <p:nvSpPr>
          <p:cNvPr id="1083" name="사각형: 둥근 모서리 1082">
            <a:extLst>
              <a:ext uri="{FF2B5EF4-FFF2-40B4-BE49-F238E27FC236}">
                <a16:creationId xmlns:a16="http://schemas.microsoft.com/office/drawing/2014/main" id="{EAC3F1B6-DFBF-DFFD-8408-9983344E3C73}"/>
              </a:ext>
            </a:extLst>
          </p:cNvPr>
          <p:cNvSpPr/>
          <p:nvPr/>
        </p:nvSpPr>
        <p:spPr>
          <a:xfrm>
            <a:off x="3375869" y="293879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아이디</a:t>
            </a:r>
          </a:p>
        </p:txBody>
      </p:sp>
      <p:sp>
        <p:nvSpPr>
          <p:cNvPr id="1084" name="사각형: 둥근 모서리 1083">
            <a:extLst>
              <a:ext uri="{FF2B5EF4-FFF2-40B4-BE49-F238E27FC236}">
                <a16:creationId xmlns:a16="http://schemas.microsoft.com/office/drawing/2014/main" id="{EDC4C4C6-CAAE-3935-CF98-8F6E4D82AEB4}"/>
              </a:ext>
            </a:extLst>
          </p:cNvPr>
          <p:cNvSpPr/>
          <p:nvPr/>
        </p:nvSpPr>
        <p:spPr>
          <a:xfrm>
            <a:off x="3375869" y="313457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아이디</a:t>
            </a:r>
          </a:p>
        </p:txBody>
      </p:sp>
      <p:sp>
        <p:nvSpPr>
          <p:cNvPr id="1085" name="사각형: 둥근 모서리 1084">
            <a:extLst>
              <a:ext uri="{FF2B5EF4-FFF2-40B4-BE49-F238E27FC236}">
                <a16:creationId xmlns:a16="http://schemas.microsoft.com/office/drawing/2014/main" id="{BEDD2EC6-D24D-A14F-FEF1-66E558C49262}"/>
              </a:ext>
            </a:extLst>
          </p:cNvPr>
          <p:cNvSpPr/>
          <p:nvPr/>
        </p:nvSpPr>
        <p:spPr>
          <a:xfrm>
            <a:off x="3375869" y="3311120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아이디</a:t>
            </a:r>
          </a:p>
        </p:txBody>
      </p:sp>
      <p:sp>
        <p:nvSpPr>
          <p:cNvPr id="1086" name="사각형: 둥근 모서리 1085">
            <a:extLst>
              <a:ext uri="{FF2B5EF4-FFF2-40B4-BE49-F238E27FC236}">
                <a16:creationId xmlns:a16="http://schemas.microsoft.com/office/drawing/2014/main" id="{D895B203-5902-7CFB-C2D1-5C1428753F29}"/>
              </a:ext>
            </a:extLst>
          </p:cNvPr>
          <p:cNvSpPr/>
          <p:nvPr/>
        </p:nvSpPr>
        <p:spPr>
          <a:xfrm>
            <a:off x="3375869" y="3486848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아이디</a:t>
            </a:r>
          </a:p>
        </p:txBody>
      </p:sp>
      <p:sp>
        <p:nvSpPr>
          <p:cNvPr id="1087" name="사각형: 둥근 모서리 1086">
            <a:extLst>
              <a:ext uri="{FF2B5EF4-FFF2-40B4-BE49-F238E27FC236}">
                <a16:creationId xmlns:a16="http://schemas.microsoft.com/office/drawing/2014/main" id="{F6C1297E-7208-19F6-8D58-3F88FA615F00}"/>
              </a:ext>
            </a:extLst>
          </p:cNvPr>
          <p:cNvSpPr/>
          <p:nvPr/>
        </p:nvSpPr>
        <p:spPr>
          <a:xfrm>
            <a:off x="3375869" y="3663393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아이디</a:t>
            </a:r>
          </a:p>
        </p:txBody>
      </p:sp>
      <p:sp>
        <p:nvSpPr>
          <p:cNvPr id="1088" name="사각형: 둥근 모서리 1087">
            <a:extLst>
              <a:ext uri="{FF2B5EF4-FFF2-40B4-BE49-F238E27FC236}">
                <a16:creationId xmlns:a16="http://schemas.microsoft.com/office/drawing/2014/main" id="{63886776-8808-6EA9-9FA4-36101E4762FB}"/>
              </a:ext>
            </a:extLst>
          </p:cNvPr>
          <p:cNvSpPr/>
          <p:nvPr/>
        </p:nvSpPr>
        <p:spPr>
          <a:xfrm>
            <a:off x="3375869" y="3837088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아이디</a:t>
            </a:r>
          </a:p>
        </p:txBody>
      </p:sp>
      <p:sp>
        <p:nvSpPr>
          <p:cNvPr id="1089" name="사각형: 둥근 모서리 1088">
            <a:extLst>
              <a:ext uri="{FF2B5EF4-FFF2-40B4-BE49-F238E27FC236}">
                <a16:creationId xmlns:a16="http://schemas.microsoft.com/office/drawing/2014/main" id="{40A21C77-AD0F-2BEE-03B6-D4F509364DA0}"/>
              </a:ext>
            </a:extLst>
          </p:cNvPr>
          <p:cNvSpPr/>
          <p:nvPr/>
        </p:nvSpPr>
        <p:spPr>
          <a:xfrm>
            <a:off x="3375869" y="4013633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아이디</a:t>
            </a:r>
          </a:p>
        </p:txBody>
      </p:sp>
      <p:sp>
        <p:nvSpPr>
          <p:cNvPr id="1090" name="사각형: 둥근 모서리 1089">
            <a:extLst>
              <a:ext uri="{FF2B5EF4-FFF2-40B4-BE49-F238E27FC236}">
                <a16:creationId xmlns:a16="http://schemas.microsoft.com/office/drawing/2014/main" id="{2F67BF85-61FD-2352-8367-A110F6437555}"/>
              </a:ext>
            </a:extLst>
          </p:cNvPr>
          <p:cNvSpPr/>
          <p:nvPr/>
        </p:nvSpPr>
        <p:spPr>
          <a:xfrm>
            <a:off x="3375869" y="4187328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아이디</a:t>
            </a:r>
          </a:p>
        </p:txBody>
      </p:sp>
      <p:sp>
        <p:nvSpPr>
          <p:cNvPr id="1091" name="사각형: 둥근 모서리 1090">
            <a:extLst>
              <a:ext uri="{FF2B5EF4-FFF2-40B4-BE49-F238E27FC236}">
                <a16:creationId xmlns:a16="http://schemas.microsoft.com/office/drawing/2014/main" id="{87ABF78E-A578-89C2-53B3-05B09B37D760}"/>
              </a:ext>
            </a:extLst>
          </p:cNvPr>
          <p:cNvSpPr/>
          <p:nvPr/>
        </p:nvSpPr>
        <p:spPr>
          <a:xfrm>
            <a:off x="3375869" y="4363873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아이디</a:t>
            </a:r>
          </a:p>
        </p:txBody>
      </p:sp>
      <p:sp>
        <p:nvSpPr>
          <p:cNvPr id="1092" name="사각형: 둥근 모서리 1091">
            <a:extLst>
              <a:ext uri="{FF2B5EF4-FFF2-40B4-BE49-F238E27FC236}">
                <a16:creationId xmlns:a16="http://schemas.microsoft.com/office/drawing/2014/main" id="{4A7C988D-1079-D9CC-1A7C-4C350B59D0B6}"/>
              </a:ext>
            </a:extLst>
          </p:cNvPr>
          <p:cNvSpPr/>
          <p:nvPr/>
        </p:nvSpPr>
        <p:spPr>
          <a:xfrm>
            <a:off x="3375869" y="4537568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아이디</a:t>
            </a:r>
          </a:p>
        </p:txBody>
      </p:sp>
      <p:sp>
        <p:nvSpPr>
          <p:cNvPr id="1093" name="사각형: 둥근 모서리 1092">
            <a:extLst>
              <a:ext uri="{FF2B5EF4-FFF2-40B4-BE49-F238E27FC236}">
                <a16:creationId xmlns:a16="http://schemas.microsoft.com/office/drawing/2014/main" id="{ED9820B4-2584-779E-FB51-2A71A9D69C58}"/>
              </a:ext>
            </a:extLst>
          </p:cNvPr>
          <p:cNvSpPr/>
          <p:nvPr/>
        </p:nvSpPr>
        <p:spPr>
          <a:xfrm>
            <a:off x="3375869" y="4714113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아이디</a:t>
            </a:r>
          </a:p>
        </p:txBody>
      </p:sp>
      <p:sp>
        <p:nvSpPr>
          <p:cNvPr id="1094" name="사각형: 둥근 모서리 1093">
            <a:extLst>
              <a:ext uri="{FF2B5EF4-FFF2-40B4-BE49-F238E27FC236}">
                <a16:creationId xmlns:a16="http://schemas.microsoft.com/office/drawing/2014/main" id="{D0EEA313-273B-B0E9-54C8-E4A14625508E}"/>
              </a:ext>
            </a:extLst>
          </p:cNvPr>
          <p:cNvSpPr/>
          <p:nvPr/>
        </p:nvSpPr>
        <p:spPr>
          <a:xfrm>
            <a:off x="3375869" y="4886293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아이디</a:t>
            </a:r>
          </a:p>
        </p:txBody>
      </p:sp>
      <p:sp>
        <p:nvSpPr>
          <p:cNvPr id="1095" name="사각형: 둥근 모서리 1094">
            <a:extLst>
              <a:ext uri="{FF2B5EF4-FFF2-40B4-BE49-F238E27FC236}">
                <a16:creationId xmlns:a16="http://schemas.microsoft.com/office/drawing/2014/main" id="{BFB1DD4D-EF37-414E-9472-7C81D79DD225}"/>
              </a:ext>
            </a:extLst>
          </p:cNvPr>
          <p:cNvSpPr/>
          <p:nvPr/>
        </p:nvSpPr>
        <p:spPr>
          <a:xfrm>
            <a:off x="3375869" y="5062838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아이디</a:t>
            </a:r>
          </a:p>
        </p:txBody>
      </p:sp>
      <p:sp>
        <p:nvSpPr>
          <p:cNvPr id="1096" name="사각형: 둥근 모서리 1095">
            <a:extLst>
              <a:ext uri="{FF2B5EF4-FFF2-40B4-BE49-F238E27FC236}">
                <a16:creationId xmlns:a16="http://schemas.microsoft.com/office/drawing/2014/main" id="{41726ADD-4BA7-F5C1-CCDB-881D92CAD622}"/>
              </a:ext>
            </a:extLst>
          </p:cNvPr>
          <p:cNvSpPr/>
          <p:nvPr/>
        </p:nvSpPr>
        <p:spPr>
          <a:xfrm>
            <a:off x="3375869" y="523312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아이디</a:t>
            </a:r>
          </a:p>
        </p:txBody>
      </p:sp>
      <p:sp>
        <p:nvSpPr>
          <p:cNvPr id="1097" name="사각형: 둥근 모서리 1096">
            <a:extLst>
              <a:ext uri="{FF2B5EF4-FFF2-40B4-BE49-F238E27FC236}">
                <a16:creationId xmlns:a16="http://schemas.microsoft.com/office/drawing/2014/main" id="{236CE1A0-37F4-A702-A2EB-C4B98DE410F7}"/>
              </a:ext>
            </a:extLst>
          </p:cNvPr>
          <p:cNvSpPr/>
          <p:nvPr/>
        </p:nvSpPr>
        <p:spPr>
          <a:xfrm>
            <a:off x="3375869" y="540967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아이디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EA3A871-A065-2BDB-F734-08F19BB8F992}"/>
              </a:ext>
            </a:extLst>
          </p:cNvPr>
          <p:cNvSpPr txBox="1"/>
          <p:nvPr/>
        </p:nvSpPr>
        <p:spPr>
          <a:xfrm>
            <a:off x="4724791" y="2162121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4664491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3D01D-1FB0-A6E9-2E16-BEFC2C448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텍스트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0D7C876-D683-C225-41DD-28C21E156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38" y="1708140"/>
            <a:ext cx="8952926" cy="46676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7E1254B-145E-D5A2-B791-BF4554D15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화면 </a:t>
            </a:r>
            <a:r>
              <a:rPr lang="en-US" altLang="ko-KR" dirty="0"/>
              <a:t>– [</a:t>
            </a:r>
            <a:r>
              <a:rPr lang="ko-KR" altLang="en-US" dirty="0"/>
              <a:t>관리자</a:t>
            </a:r>
            <a:r>
              <a:rPr lang="en-US" altLang="ko-KR" dirty="0"/>
              <a:t>] </a:t>
            </a:r>
            <a:r>
              <a:rPr lang="ko-KR" altLang="en-US" dirty="0"/>
              <a:t>회원 관리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2DCF67-67E9-7691-F7C3-51AFE25CE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61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1223630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009F6-F7D2-7FAC-E5DB-0B337E6C5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E2E2C7-5FB0-A899-4F63-8F7441E96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스토리보드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D513FB-CC65-BC4D-0928-C5CA03C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62</a:t>
            </a:fld>
            <a:endParaRPr lang="ko-KR" altLang="en-US" noProof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BADEB5-7B47-D92A-5CD9-CD2469CE1984}"/>
              </a:ext>
            </a:extLst>
          </p:cNvPr>
          <p:cNvSpPr/>
          <p:nvPr/>
        </p:nvSpPr>
        <p:spPr>
          <a:xfrm>
            <a:off x="1524000" y="1627763"/>
            <a:ext cx="7067146" cy="4717913"/>
          </a:xfrm>
          <a:prstGeom prst="rect">
            <a:avLst/>
          </a:prstGeom>
          <a:noFill/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DC64DB-7BF0-C02B-C073-E321060263FA}"/>
              </a:ext>
            </a:extLst>
          </p:cNvPr>
          <p:cNvSpPr/>
          <p:nvPr/>
        </p:nvSpPr>
        <p:spPr>
          <a:xfrm>
            <a:off x="9602821" y="1627763"/>
            <a:ext cx="2373755" cy="47179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rIns="36000" rtlCol="0" anchor="t"/>
          <a:lstStyle/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리뷰코드</a:t>
            </a:r>
            <a:r>
              <a:rPr lang="en-US" altLang="ko-KR" sz="1100" dirty="0"/>
              <a:t>, </a:t>
            </a:r>
            <a:r>
              <a:rPr lang="ko-KR" altLang="en-US" sz="1100" dirty="0"/>
              <a:t>작성자</a:t>
            </a:r>
            <a:r>
              <a:rPr lang="en-US" altLang="ko-KR" sz="1100" dirty="0"/>
              <a:t>, </a:t>
            </a:r>
            <a:r>
              <a:rPr lang="ko-KR" altLang="en-US" sz="1100" dirty="0"/>
              <a:t>제목으로 검색</a:t>
            </a:r>
            <a:r>
              <a:rPr lang="en-US" altLang="ko-KR" sz="1100" dirty="0"/>
              <a:t>.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 err="1"/>
              <a:t>리뷰글</a:t>
            </a:r>
            <a:r>
              <a:rPr lang="ko-KR" altLang="en-US" sz="1100" dirty="0"/>
              <a:t> 상태로 </a:t>
            </a:r>
            <a:r>
              <a:rPr lang="ko-KR" altLang="en-US" sz="1100" dirty="0" err="1"/>
              <a:t>필터하여</a:t>
            </a:r>
            <a:r>
              <a:rPr lang="ko-KR" altLang="en-US" sz="1100" dirty="0"/>
              <a:t> 검색</a:t>
            </a:r>
            <a:r>
              <a:rPr lang="en-US" altLang="ko-KR" sz="1100" dirty="0"/>
              <a:t>.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 err="1"/>
              <a:t>리뷰글</a:t>
            </a:r>
            <a:r>
              <a:rPr lang="ko-KR" altLang="en-US" sz="1100" dirty="0"/>
              <a:t> 관리 페이지로 이동</a:t>
            </a:r>
            <a:r>
              <a:rPr lang="en-US" altLang="ko-KR" sz="1100" dirty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6F4AD1-313B-C8E2-B5A6-985027444E22}"/>
              </a:ext>
            </a:extLst>
          </p:cNvPr>
          <p:cNvSpPr/>
          <p:nvPr/>
        </p:nvSpPr>
        <p:spPr>
          <a:xfrm>
            <a:off x="9602821" y="1070042"/>
            <a:ext cx="2373755" cy="5577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[</a:t>
            </a:r>
            <a:r>
              <a:rPr lang="ko-KR" altLang="en-US" dirty="0"/>
              <a:t>관리자</a:t>
            </a:r>
            <a:r>
              <a:rPr lang="en-US" altLang="ko-KR" dirty="0"/>
              <a:t>] </a:t>
            </a:r>
            <a:r>
              <a:rPr lang="ko-KR" altLang="en-US" dirty="0"/>
              <a:t>리뷰 관리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E1D2839-83E0-7C65-BB8F-191510858AFF}"/>
              </a:ext>
            </a:extLst>
          </p:cNvPr>
          <p:cNvSpPr/>
          <p:nvPr/>
        </p:nvSpPr>
        <p:spPr>
          <a:xfrm>
            <a:off x="2503251" y="1625449"/>
            <a:ext cx="6087893" cy="575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리뷰 관리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D4A0C3-0637-DCC9-8285-D63833250AE8}"/>
              </a:ext>
            </a:extLst>
          </p:cNvPr>
          <p:cNvSpPr/>
          <p:nvPr/>
        </p:nvSpPr>
        <p:spPr>
          <a:xfrm>
            <a:off x="1524000" y="1625449"/>
            <a:ext cx="972620" cy="575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로고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0FE736C-4BC6-E713-6243-2E3021CBFC4E}"/>
              </a:ext>
            </a:extLst>
          </p:cNvPr>
          <p:cNvSpPr/>
          <p:nvPr/>
        </p:nvSpPr>
        <p:spPr>
          <a:xfrm>
            <a:off x="2503251" y="2207521"/>
            <a:ext cx="6087893" cy="41316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E783363-0A98-E39E-ADA1-C1E225252885}"/>
              </a:ext>
            </a:extLst>
          </p:cNvPr>
          <p:cNvSpPr/>
          <p:nvPr/>
        </p:nvSpPr>
        <p:spPr>
          <a:xfrm>
            <a:off x="1524000" y="2207521"/>
            <a:ext cx="972620" cy="41316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CC928A0-54CA-BB3F-20C2-CDF89AA3AB86}"/>
              </a:ext>
            </a:extLst>
          </p:cNvPr>
          <p:cNvSpPr/>
          <p:nvPr/>
        </p:nvSpPr>
        <p:spPr>
          <a:xfrm>
            <a:off x="2585644" y="2988076"/>
            <a:ext cx="5899449" cy="32379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57AE546-AA22-C163-A72C-7F7FAC2DEB33}"/>
              </a:ext>
            </a:extLst>
          </p:cNvPr>
          <p:cNvSpPr/>
          <p:nvPr/>
        </p:nvSpPr>
        <p:spPr>
          <a:xfrm>
            <a:off x="2585644" y="2326260"/>
            <a:ext cx="957730" cy="18195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72000" rIns="0" rtlCol="0" anchor="ctr"/>
          <a:lstStyle/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2025-08-04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0" name="Picture 4" descr="달력 아이콘격리된 날짜 및 달력 아이콘 스톡 벡터(로열티 프리) 1054949570 | Shutterstock">
            <a:extLst>
              <a:ext uri="{FF2B5EF4-FFF2-40B4-BE49-F238E27FC236}">
                <a16:creationId xmlns:a16="http://schemas.microsoft.com/office/drawing/2014/main" id="{827165CA-9878-D476-DCE8-A288B8FA03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8" t="16339" r="20041" b="24134"/>
          <a:stretch>
            <a:fillRect/>
          </a:stretch>
        </p:blipFill>
        <p:spPr bwMode="auto">
          <a:xfrm>
            <a:off x="3363325" y="2339799"/>
            <a:ext cx="139408" cy="15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D4021C91-D191-8D35-7DFF-9A4E7221D437}"/>
              </a:ext>
            </a:extLst>
          </p:cNvPr>
          <p:cNvSpPr/>
          <p:nvPr/>
        </p:nvSpPr>
        <p:spPr>
          <a:xfrm>
            <a:off x="3859708" y="2326260"/>
            <a:ext cx="957730" cy="18195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72000" rIns="0" rtlCol="0" anchor="ctr"/>
          <a:lstStyle/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2025-11-04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Picture 4" descr="달력 아이콘격리된 날짜 및 달력 아이콘 스톡 벡터(로열티 프리) 1054949570 | Shutterstock">
            <a:extLst>
              <a:ext uri="{FF2B5EF4-FFF2-40B4-BE49-F238E27FC236}">
                <a16:creationId xmlns:a16="http://schemas.microsoft.com/office/drawing/2014/main" id="{A4F9D84E-383A-8B7B-D7C6-5778950CE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8" t="16339" r="20041" b="24134"/>
          <a:stretch>
            <a:fillRect/>
          </a:stretch>
        </p:blipFill>
        <p:spPr bwMode="auto">
          <a:xfrm>
            <a:off x="4637389" y="2339799"/>
            <a:ext cx="139408" cy="15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145B01A-5FA1-50DB-ECD2-C0B88D896625}"/>
              </a:ext>
            </a:extLst>
          </p:cNvPr>
          <p:cNvSpPr txBox="1"/>
          <p:nvPr/>
        </p:nvSpPr>
        <p:spPr>
          <a:xfrm>
            <a:off x="3539200" y="2218482"/>
            <a:ext cx="306022" cy="32560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900" b="1" dirty="0"/>
              <a:t>~</a:t>
            </a:r>
            <a:endParaRPr lang="ko-KR" altLang="en-US" sz="900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F3BF4E7-E946-30E6-F1C3-6CB744971A61}"/>
              </a:ext>
            </a:extLst>
          </p:cNvPr>
          <p:cNvSpPr/>
          <p:nvPr/>
        </p:nvSpPr>
        <p:spPr>
          <a:xfrm>
            <a:off x="4874454" y="2326260"/>
            <a:ext cx="210294" cy="1843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6" name="Picture 2" descr="둥근 돋보기 - 무료 상호 작용개 아이콘">
            <a:extLst>
              <a:ext uri="{FF2B5EF4-FFF2-40B4-BE49-F238E27FC236}">
                <a16:creationId xmlns:a16="http://schemas.microsoft.com/office/drawing/2014/main" id="{AA327D6B-A486-BAE0-FC3D-0E0EE754C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749" y="2374253"/>
            <a:ext cx="98254" cy="9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47DDE3E-BCF6-787C-EB8A-B3B2BE510A12}"/>
              </a:ext>
            </a:extLst>
          </p:cNvPr>
          <p:cNvSpPr/>
          <p:nvPr/>
        </p:nvSpPr>
        <p:spPr>
          <a:xfrm>
            <a:off x="2582494" y="2626951"/>
            <a:ext cx="2234944" cy="2252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검색</a:t>
            </a:r>
          </a:p>
        </p:txBody>
      </p:sp>
      <p:pic>
        <p:nvPicPr>
          <p:cNvPr id="8" name="Picture 2" descr="둥근 돋보기 - 무료 상호 작용개 아이콘">
            <a:extLst>
              <a:ext uri="{FF2B5EF4-FFF2-40B4-BE49-F238E27FC236}">
                <a16:creationId xmlns:a16="http://schemas.microsoft.com/office/drawing/2014/main" id="{A5272B79-6E10-4D29-58F9-9B4C8FCF8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806" y="2665196"/>
            <a:ext cx="159898" cy="15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B07CD8-A0D4-1F2A-6833-D31EA1EE1CFE}"/>
              </a:ext>
            </a:extLst>
          </p:cNvPr>
          <p:cNvSpPr txBox="1"/>
          <p:nvPr/>
        </p:nvSpPr>
        <p:spPr>
          <a:xfrm>
            <a:off x="1514779" y="2175097"/>
            <a:ext cx="956047" cy="42208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정보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대시보드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매출 확인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판매 기록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상품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상품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상품 등록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재고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배송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사용자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회원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accent1">
                    <a:lumMod val="75000"/>
                  </a:schemeClr>
                </a:solidFill>
              </a:rPr>
              <a:t>리뷰 관리</a:t>
            </a:r>
            <a:endParaRPr lang="en-US" altLang="ko-KR" sz="9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/>
              <a:t>문의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이벤트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배너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할인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쿠폰 관리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BA8DCB9-6509-B9D2-AB9E-784AEF57739C}"/>
              </a:ext>
            </a:extLst>
          </p:cNvPr>
          <p:cNvSpPr/>
          <p:nvPr/>
        </p:nvSpPr>
        <p:spPr>
          <a:xfrm>
            <a:off x="2699719" y="3078681"/>
            <a:ext cx="4667362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dist"/>
            <a:r>
              <a:rPr lang="en-US" altLang="ko-KR" sz="900" dirty="0"/>
              <a:t>| </a:t>
            </a:r>
            <a:r>
              <a:rPr lang="ko-KR" altLang="en-US" sz="900" dirty="0"/>
              <a:t>리뷰코드 </a:t>
            </a:r>
            <a:r>
              <a:rPr lang="en-US" altLang="ko-KR" sz="900" dirty="0"/>
              <a:t>| </a:t>
            </a:r>
            <a:r>
              <a:rPr lang="ko-KR" altLang="en-US" sz="900" dirty="0"/>
              <a:t>작성자 </a:t>
            </a:r>
            <a:r>
              <a:rPr lang="en-US" altLang="ko-KR" sz="900" dirty="0"/>
              <a:t>| </a:t>
            </a:r>
            <a:r>
              <a:rPr lang="ko-KR" altLang="en-US" sz="900" dirty="0"/>
              <a:t>리뷰제목 </a:t>
            </a:r>
            <a:r>
              <a:rPr lang="en-US" altLang="ko-KR" sz="900" dirty="0"/>
              <a:t>| </a:t>
            </a:r>
            <a:r>
              <a:rPr lang="ko-KR" altLang="en-US" sz="900" dirty="0"/>
              <a:t>등록일 </a:t>
            </a:r>
            <a:r>
              <a:rPr lang="en-US" altLang="ko-KR" sz="900" dirty="0"/>
              <a:t>| </a:t>
            </a:r>
            <a:r>
              <a:rPr lang="ko-KR" altLang="en-US" sz="900" dirty="0"/>
              <a:t>수정일 </a:t>
            </a:r>
            <a:r>
              <a:rPr lang="en-US" altLang="ko-KR" sz="900" dirty="0"/>
              <a:t>| </a:t>
            </a:r>
            <a:r>
              <a:rPr lang="ko-KR" altLang="en-US" sz="900" dirty="0"/>
              <a:t>상태 </a:t>
            </a:r>
            <a:r>
              <a:rPr lang="en-US" altLang="ko-KR" sz="900" dirty="0"/>
              <a:t>|</a:t>
            </a:r>
            <a:endParaRPr lang="ko-KR" altLang="en-US" sz="9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BA30911-1645-A4B1-D0CC-3621C3CED0E6}"/>
              </a:ext>
            </a:extLst>
          </p:cNvPr>
          <p:cNvCxnSpPr>
            <a:cxnSpLocks/>
          </p:cNvCxnSpPr>
          <p:nvPr/>
        </p:nvCxnSpPr>
        <p:spPr>
          <a:xfrm>
            <a:off x="2740415" y="3313830"/>
            <a:ext cx="56577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71C810F-D352-FD99-F833-F8D8409C764F}"/>
              </a:ext>
            </a:extLst>
          </p:cNvPr>
          <p:cNvSpPr/>
          <p:nvPr/>
        </p:nvSpPr>
        <p:spPr>
          <a:xfrm>
            <a:off x="2602444" y="3386378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RV00000</a:t>
            </a:r>
            <a:endParaRPr lang="ko-KR" altLang="en-US" sz="900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916EC63-B056-4D0F-7DA0-494A47AF94AF}"/>
              </a:ext>
            </a:extLst>
          </p:cNvPr>
          <p:cNvSpPr/>
          <p:nvPr/>
        </p:nvSpPr>
        <p:spPr>
          <a:xfrm>
            <a:off x="3360247" y="3386378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작성자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AC8991A-78FB-74BC-0ACC-9A49EF9951A0}"/>
              </a:ext>
            </a:extLst>
          </p:cNvPr>
          <p:cNvSpPr/>
          <p:nvPr/>
        </p:nvSpPr>
        <p:spPr>
          <a:xfrm>
            <a:off x="4261947" y="3386378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리뷰제목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3E9F9B3-0DBF-B0F5-D665-7DF4550FA3AA}"/>
              </a:ext>
            </a:extLst>
          </p:cNvPr>
          <p:cNvSpPr/>
          <p:nvPr/>
        </p:nvSpPr>
        <p:spPr>
          <a:xfrm>
            <a:off x="2602444" y="358215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RV00000</a:t>
            </a:r>
            <a:endParaRPr lang="ko-KR" altLang="en-US" sz="900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679E305-72AD-F3D5-2EA2-8AFCE215A87C}"/>
              </a:ext>
            </a:extLst>
          </p:cNvPr>
          <p:cNvSpPr/>
          <p:nvPr/>
        </p:nvSpPr>
        <p:spPr>
          <a:xfrm>
            <a:off x="3360247" y="358215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작성자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8310C39-73D0-F64B-199F-CB856ACF3653}"/>
              </a:ext>
            </a:extLst>
          </p:cNvPr>
          <p:cNvSpPr/>
          <p:nvPr/>
        </p:nvSpPr>
        <p:spPr>
          <a:xfrm>
            <a:off x="4261947" y="358215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리뷰제목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5DA072A-8BEC-3B6B-6DE6-887F643F5D1C}"/>
              </a:ext>
            </a:extLst>
          </p:cNvPr>
          <p:cNvSpPr/>
          <p:nvPr/>
        </p:nvSpPr>
        <p:spPr>
          <a:xfrm>
            <a:off x="2602444" y="375869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RV00000</a:t>
            </a:r>
            <a:endParaRPr lang="ko-KR" altLang="en-US" sz="900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CF21535-BE9B-61F9-7E95-8ADBA29E3AAC}"/>
              </a:ext>
            </a:extLst>
          </p:cNvPr>
          <p:cNvSpPr/>
          <p:nvPr/>
        </p:nvSpPr>
        <p:spPr>
          <a:xfrm>
            <a:off x="3360247" y="375869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작성자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9564BB6-29AE-124A-9A45-1C50C02ADEEE}"/>
              </a:ext>
            </a:extLst>
          </p:cNvPr>
          <p:cNvSpPr/>
          <p:nvPr/>
        </p:nvSpPr>
        <p:spPr>
          <a:xfrm>
            <a:off x="4261947" y="375869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리뷰제목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3968DE0-8753-59A4-A902-2F42EC097A07}"/>
              </a:ext>
            </a:extLst>
          </p:cNvPr>
          <p:cNvSpPr/>
          <p:nvPr/>
        </p:nvSpPr>
        <p:spPr>
          <a:xfrm>
            <a:off x="2602444" y="393442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RV00000</a:t>
            </a:r>
            <a:endParaRPr lang="ko-KR" altLang="en-US" sz="900" dirty="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16E18AF9-702F-FED6-0A38-C5FEB99D475B}"/>
              </a:ext>
            </a:extLst>
          </p:cNvPr>
          <p:cNvSpPr/>
          <p:nvPr/>
        </p:nvSpPr>
        <p:spPr>
          <a:xfrm>
            <a:off x="3360247" y="393442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작성자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43C95B7F-724E-75C2-520F-54D4DC9D439A}"/>
              </a:ext>
            </a:extLst>
          </p:cNvPr>
          <p:cNvSpPr/>
          <p:nvPr/>
        </p:nvSpPr>
        <p:spPr>
          <a:xfrm>
            <a:off x="4261947" y="393442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리뷰제목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83BB60D-EE16-EF15-0C44-0762847D225C}"/>
              </a:ext>
            </a:extLst>
          </p:cNvPr>
          <p:cNvSpPr/>
          <p:nvPr/>
        </p:nvSpPr>
        <p:spPr>
          <a:xfrm>
            <a:off x="2602444" y="411097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RV00000</a:t>
            </a:r>
            <a:endParaRPr lang="ko-KR" altLang="en-US" sz="900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A373C44F-56EC-5D16-BDF9-61177CE20D9D}"/>
              </a:ext>
            </a:extLst>
          </p:cNvPr>
          <p:cNvSpPr/>
          <p:nvPr/>
        </p:nvSpPr>
        <p:spPr>
          <a:xfrm>
            <a:off x="3360247" y="411097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작성자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6041E6E5-5B6C-2117-0C5B-1FBFED9D6FC1}"/>
              </a:ext>
            </a:extLst>
          </p:cNvPr>
          <p:cNvSpPr/>
          <p:nvPr/>
        </p:nvSpPr>
        <p:spPr>
          <a:xfrm>
            <a:off x="4261947" y="411097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리뷰제목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DAC72F4F-D92E-9AE4-BEC3-82008EC522CA}"/>
              </a:ext>
            </a:extLst>
          </p:cNvPr>
          <p:cNvSpPr/>
          <p:nvPr/>
        </p:nvSpPr>
        <p:spPr>
          <a:xfrm>
            <a:off x="2602444" y="428466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RV00000</a:t>
            </a:r>
            <a:endParaRPr lang="ko-KR" altLang="en-US" sz="900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101E12ED-55CB-972E-EDD8-5AF8B5226A53}"/>
              </a:ext>
            </a:extLst>
          </p:cNvPr>
          <p:cNvSpPr/>
          <p:nvPr/>
        </p:nvSpPr>
        <p:spPr>
          <a:xfrm>
            <a:off x="3360247" y="428466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작성자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8AEC9561-35A9-19C7-1EE3-5DB828C26CC7}"/>
              </a:ext>
            </a:extLst>
          </p:cNvPr>
          <p:cNvSpPr/>
          <p:nvPr/>
        </p:nvSpPr>
        <p:spPr>
          <a:xfrm>
            <a:off x="4261947" y="428466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리뷰제목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C1ED17BD-683D-CD58-D698-F55CF50810F5}"/>
              </a:ext>
            </a:extLst>
          </p:cNvPr>
          <p:cNvSpPr/>
          <p:nvPr/>
        </p:nvSpPr>
        <p:spPr>
          <a:xfrm>
            <a:off x="2602444" y="446121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RV00000</a:t>
            </a:r>
            <a:endParaRPr lang="ko-KR" altLang="en-US" sz="900" dirty="0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F9219F19-B597-1A82-4C61-4A12B44B1445}"/>
              </a:ext>
            </a:extLst>
          </p:cNvPr>
          <p:cNvSpPr/>
          <p:nvPr/>
        </p:nvSpPr>
        <p:spPr>
          <a:xfrm>
            <a:off x="3360247" y="446121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작성자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C3C31CB0-5930-86B6-86CC-E9F28A34D414}"/>
              </a:ext>
            </a:extLst>
          </p:cNvPr>
          <p:cNvSpPr/>
          <p:nvPr/>
        </p:nvSpPr>
        <p:spPr>
          <a:xfrm>
            <a:off x="4261947" y="446121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리뷰제목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A6C1C97-CADA-1858-D81B-DFF26DE89984}"/>
              </a:ext>
            </a:extLst>
          </p:cNvPr>
          <p:cNvSpPr/>
          <p:nvPr/>
        </p:nvSpPr>
        <p:spPr>
          <a:xfrm>
            <a:off x="2602444" y="463490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RV00000</a:t>
            </a:r>
            <a:endParaRPr lang="ko-KR" altLang="en-US" sz="900" dirty="0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0305D9B3-D0F2-D192-EDEE-3C0C99FDB5C3}"/>
              </a:ext>
            </a:extLst>
          </p:cNvPr>
          <p:cNvSpPr/>
          <p:nvPr/>
        </p:nvSpPr>
        <p:spPr>
          <a:xfrm>
            <a:off x="3360247" y="463490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작성자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73B50FBC-2778-91FA-929C-5EAEEE8B6A56}"/>
              </a:ext>
            </a:extLst>
          </p:cNvPr>
          <p:cNvSpPr/>
          <p:nvPr/>
        </p:nvSpPr>
        <p:spPr>
          <a:xfrm>
            <a:off x="4261947" y="463490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리뷰제목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59DD03B9-F915-9E4A-D045-2217A7B4375D}"/>
              </a:ext>
            </a:extLst>
          </p:cNvPr>
          <p:cNvSpPr/>
          <p:nvPr/>
        </p:nvSpPr>
        <p:spPr>
          <a:xfrm>
            <a:off x="2602444" y="481145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RV00000</a:t>
            </a:r>
            <a:endParaRPr lang="ko-KR" altLang="en-US" sz="900" dirty="0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8FE47543-0E61-D289-B055-500A465C0C4B}"/>
              </a:ext>
            </a:extLst>
          </p:cNvPr>
          <p:cNvSpPr/>
          <p:nvPr/>
        </p:nvSpPr>
        <p:spPr>
          <a:xfrm>
            <a:off x="3360247" y="481145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작성자</a:t>
            </a:r>
          </a:p>
        </p:txBody>
      </p:sp>
      <p:sp>
        <p:nvSpPr>
          <p:cNvPr id="1024" name="사각형: 둥근 모서리 1023">
            <a:extLst>
              <a:ext uri="{FF2B5EF4-FFF2-40B4-BE49-F238E27FC236}">
                <a16:creationId xmlns:a16="http://schemas.microsoft.com/office/drawing/2014/main" id="{A7FB154B-4763-860D-35D9-E81037F395E2}"/>
              </a:ext>
            </a:extLst>
          </p:cNvPr>
          <p:cNvSpPr/>
          <p:nvPr/>
        </p:nvSpPr>
        <p:spPr>
          <a:xfrm>
            <a:off x="4261947" y="481145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리뷰제목</a:t>
            </a:r>
          </a:p>
        </p:txBody>
      </p:sp>
      <p:sp>
        <p:nvSpPr>
          <p:cNvPr id="1026" name="사각형: 둥근 모서리 1025">
            <a:extLst>
              <a:ext uri="{FF2B5EF4-FFF2-40B4-BE49-F238E27FC236}">
                <a16:creationId xmlns:a16="http://schemas.microsoft.com/office/drawing/2014/main" id="{1D34A5CD-0067-62DA-E005-CB57C042E66F}"/>
              </a:ext>
            </a:extLst>
          </p:cNvPr>
          <p:cNvSpPr/>
          <p:nvPr/>
        </p:nvSpPr>
        <p:spPr>
          <a:xfrm>
            <a:off x="2602444" y="498514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RV00000</a:t>
            </a:r>
            <a:endParaRPr lang="ko-KR" altLang="en-US" sz="900" dirty="0"/>
          </a:p>
        </p:txBody>
      </p:sp>
      <p:sp>
        <p:nvSpPr>
          <p:cNvPr id="1027" name="사각형: 둥근 모서리 1026">
            <a:extLst>
              <a:ext uri="{FF2B5EF4-FFF2-40B4-BE49-F238E27FC236}">
                <a16:creationId xmlns:a16="http://schemas.microsoft.com/office/drawing/2014/main" id="{AE07EB06-5FA7-5019-646C-11D487DEC890}"/>
              </a:ext>
            </a:extLst>
          </p:cNvPr>
          <p:cNvSpPr/>
          <p:nvPr/>
        </p:nvSpPr>
        <p:spPr>
          <a:xfrm>
            <a:off x="3360247" y="498514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작성자</a:t>
            </a:r>
          </a:p>
        </p:txBody>
      </p:sp>
      <p:sp>
        <p:nvSpPr>
          <p:cNvPr id="1028" name="사각형: 둥근 모서리 1027">
            <a:extLst>
              <a:ext uri="{FF2B5EF4-FFF2-40B4-BE49-F238E27FC236}">
                <a16:creationId xmlns:a16="http://schemas.microsoft.com/office/drawing/2014/main" id="{78D09300-1331-44DC-AFBA-CFDC2ECA4E62}"/>
              </a:ext>
            </a:extLst>
          </p:cNvPr>
          <p:cNvSpPr/>
          <p:nvPr/>
        </p:nvSpPr>
        <p:spPr>
          <a:xfrm>
            <a:off x="4261947" y="498514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리뷰제목</a:t>
            </a:r>
          </a:p>
        </p:txBody>
      </p:sp>
      <p:sp>
        <p:nvSpPr>
          <p:cNvPr id="1030" name="사각형: 둥근 모서리 1029">
            <a:extLst>
              <a:ext uri="{FF2B5EF4-FFF2-40B4-BE49-F238E27FC236}">
                <a16:creationId xmlns:a16="http://schemas.microsoft.com/office/drawing/2014/main" id="{6253442E-D1FF-EDCF-F9FE-DD4260281600}"/>
              </a:ext>
            </a:extLst>
          </p:cNvPr>
          <p:cNvSpPr/>
          <p:nvPr/>
        </p:nvSpPr>
        <p:spPr>
          <a:xfrm>
            <a:off x="2602444" y="516169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RV00000</a:t>
            </a:r>
            <a:endParaRPr lang="ko-KR" altLang="en-US" sz="900" dirty="0"/>
          </a:p>
        </p:txBody>
      </p:sp>
      <p:sp>
        <p:nvSpPr>
          <p:cNvPr id="1031" name="사각형: 둥근 모서리 1030">
            <a:extLst>
              <a:ext uri="{FF2B5EF4-FFF2-40B4-BE49-F238E27FC236}">
                <a16:creationId xmlns:a16="http://schemas.microsoft.com/office/drawing/2014/main" id="{8C49379C-ADC3-43D8-DCCB-9378A9574B7D}"/>
              </a:ext>
            </a:extLst>
          </p:cNvPr>
          <p:cNvSpPr/>
          <p:nvPr/>
        </p:nvSpPr>
        <p:spPr>
          <a:xfrm>
            <a:off x="3360247" y="516169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작성자</a:t>
            </a:r>
          </a:p>
        </p:txBody>
      </p:sp>
      <p:sp>
        <p:nvSpPr>
          <p:cNvPr id="1032" name="사각형: 둥근 모서리 1031">
            <a:extLst>
              <a:ext uri="{FF2B5EF4-FFF2-40B4-BE49-F238E27FC236}">
                <a16:creationId xmlns:a16="http://schemas.microsoft.com/office/drawing/2014/main" id="{FF6DAC6C-6745-1A01-8775-4227325F16FA}"/>
              </a:ext>
            </a:extLst>
          </p:cNvPr>
          <p:cNvSpPr/>
          <p:nvPr/>
        </p:nvSpPr>
        <p:spPr>
          <a:xfrm>
            <a:off x="4261947" y="516169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리뷰제목</a:t>
            </a:r>
          </a:p>
        </p:txBody>
      </p:sp>
      <p:sp>
        <p:nvSpPr>
          <p:cNvPr id="1034" name="사각형: 둥근 모서리 1033">
            <a:extLst>
              <a:ext uri="{FF2B5EF4-FFF2-40B4-BE49-F238E27FC236}">
                <a16:creationId xmlns:a16="http://schemas.microsoft.com/office/drawing/2014/main" id="{D451A293-BA34-5C31-0093-66DE0FBB6E8E}"/>
              </a:ext>
            </a:extLst>
          </p:cNvPr>
          <p:cNvSpPr/>
          <p:nvPr/>
        </p:nvSpPr>
        <p:spPr>
          <a:xfrm>
            <a:off x="2602444" y="533387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RV00000</a:t>
            </a:r>
            <a:endParaRPr lang="ko-KR" altLang="en-US" sz="900" dirty="0"/>
          </a:p>
        </p:txBody>
      </p:sp>
      <p:sp>
        <p:nvSpPr>
          <p:cNvPr id="1035" name="사각형: 둥근 모서리 1034">
            <a:extLst>
              <a:ext uri="{FF2B5EF4-FFF2-40B4-BE49-F238E27FC236}">
                <a16:creationId xmlns:a16="http://schemas.microsoft.com/office/drawing/2014/main" id="{3E867614-BB7E-E441-C9DD-0AF9B07E1F92}"/>
              </a:ext>
            </a:extLst>
          </p:cNvPr>
          <p:cNvSpPr/>
          <p:nvPr/>
        </p:nvSpPr>
        <p:spPr>
          <a:xfrm>
            <a:off x="3360247" y="533387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작성자</a:t>
            </a:r>
          </a:p>
        </p:txBody>
      </p:sp>
      <p:sp>
        <p:nvSpPr>
          <p:cNvPr id="1036" name="사각형: 둥근 모서리 1035">
            <a:extLst>
              <a:ext uri="{FF2B5EF4-FFF2-40B4-BE49-F238E27FC236}">
                <a16:creationId xmlns:a16="http://schemas.microsoft.com/office/drawing/2014/main" id="{4DD183B1-9A19-CC36-ACCD-B55586AE7150}"/>
              </a:ext>
            </a:extLst>
          </p:cNvPr>
          <p:cNvSpPr/>
          <p:nvPr/>
        </p:nvSpPr>
        <p:spPr>
          <a:xfrm>
            <a:off x="4261947" y="533387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리뷰제목</a:t>
            </a:r>
          </a:p>
        </p:txBody>
      </p:sp>
      <p:sp>
        <p:nvSpPr>
          <p:cNvPr id="1038" name="사각형: 둥근 모서리 1037">
            <a:extLst>
              <a:ext uri="{FF2B5EF4-FFF2-40B4-BE49-F238E27FC236}">
                <a16:creationId xmlns:a16="http://schemas.microsoft.com/office/drawing/2014/main" id="{CA3E20C7-C27A-7A89-CB04-005EDF749D37}"/>
              </a:ext>
            </a:extLst>
          </p:cNvPr>
          <p:cNvSpPr/>
          <p:nvPr/>
        </p:nvSpPr>
        <p:spPr>
          <a:xfrm>
            <a:off x="2602444" y="551041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RV00000</a:t>
            </a:r>
            <a:endParaRPr lang="ko-KR" altLang="en-US" sz="900" dirty="0"/>
          </a:p>
        </p:txBody>
      </p:sp>
      <p:sp>
        <p:nvSpPr>
          <p:cNvPr id="1039" name="사각형: 둥근 모서리 1038">
            <a:extLst>
              <a:ext uri="{FF2B5EF4-FFF2-40B4-BE49-F238E27FC236}">
                <a16:creationId xmlns:a16="http://schemas.microsoft.com/office/drawing/2014/main" id="{7DEEB537-206C-3460-4848-300ED0201A98}"/>
              </a:ext>
            </a:extLst>
          </p:cNvPr>
          <p:cNvSpPr/>
          <p:nvPr/>
        </p:nvSpPr>
        <p:spPr>
          <a:xfrm>
            <a:off x="3360247" y="551041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작성자</a:t>
            </a:r>
          </a:p>
        </p:txBody>
      </p:sp>
      <p:sp>
        <p:nvSpPr>
          <p:cNvPr id="1040" name="사각형: 둥근 모서리 1039">
            <a:extLst>
              <a:ext uri="{FF2B5EF4-FFF2-40B4-BE49-F238E27FC236}">
                <a16:creationId xmlns:a16="http://schemas.microsoft.com/office/drawing/2014/main" id="{ACFA003E-D20E-102F-BB93-122B5E829A9E}"/>
              </a:ext>
            </a:extLst>
          </p:cNvPr>
          <p:cNvSpPr/>
          <p:nvPr/>
        </p:nvSpPr>
        <p:spPr>
          <a:xfrm>
            <a:off x="4261947" y="551041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리뷰제목</a:t>
            </a:r>
          </a:p>
        </p:txBody>
      </p:sp>
      <p:sp>
        <p:nvSpPr>
          <p:cNvPr id="1042" name="사각형: 둥근 모서리 1041">
            <a:extLst>
              <a:ext uri="{FF2B5EF4-FFF2-40B4-BE49-F238E27FC236}">
                <a16:creationId xmlns:a16="http://schemas.microsoft.com/office/drawing/2014/main" id="{E34714EB-911B-E405-9FE1-611D047DD108}"/>
              </a:ext>
            </a:extLst>
          </p:cNvPr>
          <p:cNvSpPr/>
          <p:nvPr/>
        </p:nvSpPr>
        <p:spPr>
          <a:xfrm>
            <a:off x="2602444" y="568070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/>
              <a:t>RV00000</a:t>
            </a:r>
            <a:endParaRPr lang="ko-KR" altLang="en-US" sz="900" dirty="0"/>
          </a:p>
        </p:txBody>
      </p:sp>
      <p:sp>
        <p:nvSpPr>
          <p:cNvPr id="1043" name="사각형: 둥근 모서리 1042">
            <a:extLst>
              <a:ext uri="{FF2B5EF4-FFF2-40B4-BE49-F238E27FC236}">
                <a16:creationId xmlns:a16="http://schemas.microsoft.com/office/drawing/2014/main" id="{4FBCC403-CC1B-9737-2E95-41BB1D07C629}"/>
              </a:ext>
            </a:extLst>
          </p:cNvPr>
          <p:cNvSpPr/>
          <p:nvPr/>
        </p:nvSpPr>
        <p:spPr>
          <a:xfrm>
            <a:off x="3360247" y="568070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작성자</a:t>
            </a:r>
          </a:p>
        </p:txBody>
      </p:sp>
      <p:sp>
        <p:nvSpPr>
          <p:cNvPr id="1044" name="사각형: 둥근 모서리 1043">
            <a:extLst>
              <a:ext uri="{FF2B5EF4-FFF2-40B4-BE49-F238E27FC236}">
                <a16:creationId xmlns:a16="http://schemas.microsoft.com/office/drawing/2014/main" id="{7A2F2EF4-D9AB-14E5-0314-BB26AAA46B1A}"/>
              </a:ext>
            </a:extLst>
          </p:cNvPr>
          <p:cNvSpPr/>
          <p:nvPr/>
        </p:nvSpPr>
        <p:spPr>
          <a:xfrm>
            <a:off x="4261947" y="568070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리뷰제목</a:t>
            </a:r>
          </a:p>
        </p:txBody>
      </p:sp>
      <p:sp>
        <p:nvSpPr>
          <p:cNvPr id="1047" name="사각형: 둥근 모서리 1046">
            <a:extLst>
              <a:ext uri="{FF2B5EF4-FFF2-40B4-BE49-F238E27FC236}">
                <a16:creationId xmlns:a16="http://schemas.microsoft.com/office/drawing/2014/main" id="{9BF96213-BF96-0FC0-B9DB-5236FE659363}"/>
              </a:ext>
            </a:extLst>
          </p:cNvPr>
          <p:cNvSpPr/>
          <p:nvPr/>
        </p:nvSpPr>
        <p:spPr>
          <a:xfrm>
            <a:off x="2602444" y="5857250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RV00000</a:t>
            </a:r>
            <a:endParaRPr lang="ko-KR" altLang="en-US" sz="900" dirty="0"/>
          </a:p>
        </p:txBody>
      </p:sp>
      <p:sp>
        <p:nvSpPr>
          <p:cNvPr id="1048" name="사각형: 둥근 모서리 1047">
            <a:extLst>
              <a:ext uri="{FF2B5EF4-FFF2-40B4-BE49-F238E27FC236}">
                <a16:creationId xmlns:a16="http://schemas.microsoft.com/office/drawing/2014/main" id="{8FA1EC3D-360E-DD84-F526-CE60D0E5E9AB}"/>
              </a:ext>
            </a:extLst>
          </p:cNvPr>
          <p:cNvSpPr/>
          <p:nvPr/>
        </p:nvSpPr>
        <p:spPr>
          <a:xfrm>
            <a:off x="3360247" y="5857250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작성자</a:t>
            </a:r>
          </a:p>
        </p:txBody>
      </p:sp>
      <p:sp>
        <p:nvSpPr>
          <p:cNvPr id="1049" name="사각형: 둥근 모서리 1048">
            <a:extLst>
              <a:ext uri="{FF2B5EF4-FFF2-40B4-BE49-F238E27FC236}">
                <a16:creationId xmlns:a16="http://schemas.microsoft.com/office/drawing/2014/main" id="{7CFE3C99-700A-CD40-03AB-2CBDFE4492EE}"/>
              </a:ext>
            </a:extLst>
          </p:cNvPr>
          <p:cNvSpPr/>
          <p:nvPr/>
        </p:nvSpPr>
        <p:spPr>
          <a:xfrm>
            <a:off x="4261947" y="5857250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리뷰제목</a:t>
            </a:r>
          </a:p>
        </p:txBody>
      </p:sp>
      <p:sp>
        <p:nvSpPr>
          <p:cNvPr id="1082" name="사각형: 둥근 모서리 1081">
            <a:extLst>
              <a:ext uri="{FF2B5EF4-FFF2-40B4-BE49-F238E27FC236}">
                <a16:creationId xmlns:a16="http://schemas.microsoft.com/office/drawing/2014/main" id="{7A3415C2-D709-1732-FA7A-D096933CECD4}"/>
              </a:ext>
            </a:extLst>
          </p:cNvPr>
          <p:cNvSpPr/>
          <p:nvPr/>
        </p:nvSpPr>
        <p:spPr>
          <a:xfrm>
            <a:off x="7389244" y="3363124"/>
            <a:ext cx="961632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관리</a:t>
            </a:r>
          </a:p>
        </p:txBody>
      </p:sp>
      <p:sp>
        <p:nvSpPr>
          <p:cNvPr id="1083" name="사각형: 둥근 모서리 1082">
            <a:extLst>
              <a:ext uri="{FF2B5EF4-FFF2-40B4-BE49-F238E27FC236}">
                <a16:creationId xmlns:a16="http://schemas.microsoft.com/office/drawing/2014/main" id="{733BA2E6-EF62-5536-D172-6803E162E1DA}"/>
              </a:ext>
            </a:extLst>
          </p:cNvPr>
          <p:cNvSpPr/>
          <p:nvPr/>
        </p:nvSpPr>
        <p:spPr>
          <a:xfrm>
            <a:off x="7389244" y="3536152"/>
            <a:ext cx="961632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관리</a:t>
            </a:r>
          </a:p>
        </p:txBody>
      </p:sp>
      <p:sp>
        <p:nvSpPr>
          <p:cNvPr id="1084" name="사각형: 둥근 모서리 1083">
            <a:extLst>
              <a:ext uri="{FF2B5EF4-FFF2-40B4-BE49-F238E27FC236}">
                <a16:creationId xmlns:a16="http://schemas.microsoft.com/office/drawing/2014/main" id="{CE84D2B1-FC9B-C2F0-201F-A536EC4F5806}"/>
              </a:ext>
            </a:extLst>
          </p:cNvPr>
          <p:cNvSpPr/>
          <p:nvPr/>
        </p:nvSpPr>
        <p:spPr>
          <a:xfrm>
            <a:off x="7389244" y="3713484"/>
            <a:ext cx="961632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관리</a:t>
            </a:r>
          </a:p>
        </p:txBody>
      </p:sp>
      <p:sp>
        <p:nvSpPr>
          <p:cNvPr id="1085" name="사각형: 둥근 모서리 1084">
            <a:extLst>
              <a:ext uri="{FF2B5EF4-FFF2-40B4-BE49-F238E27FC236}">
                <a16:creationId xmlns:a16="http://schemas.microsoft.com/office/drawing/2014/main" id="{8820A53A-C793-B386-4F56-905E1E2891A3}"/>
              </a:ext>
            </a:extLst>
          </p:cNvPr>
          <p:cNvSpPr/>
          <p:nvPr/>
        </p:nvSpPr>
        <p:spPr>
          <a:xfrm>
            <a:off x="7389244" y="3886512"/>
            <a:ext cx="961632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관리</a:t>
            </a:r>
          </a:p>
        </p:txBody>
      </p:sp>
      <p:sp>
        <p:nvSpPr>
          <p:cNvPr id="1086" name="사각형: 둥근 모서리 1085">
            <a:extLst>
              <a:ext uri="{FF2B5EF4-FFF2-40B4-BE49-F238E27FC236}">
                <a16:creationId xmlns:a16="http://schemas.microsoft.com/office/drawing/2014/main" id="{C4E3C357-697F-6CBE-978B-0287C2F30A31}"/>
              </a:ext>
            </a:extLst>
          </p:cNvPr>
          <p:cNvSpPr/>
          <p:nvPr/>
        </p:nvSpPr>
        <p:spPr>
          <a:xfrm>
            <a:off x="7389244" y="4062577"/>
            <a:ext cx="961632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관리</a:t>
            </a:r>
          </a:p>
        </p:txBody>
      </p:sp>
      <p:sp>
        <p:nvSpPr>
          <p:cNvPr id="1087" name="사각형: 둥근 모서리 1086">
            <a:extLst>
              <a:ext uri="{FF2B5EF4-FFF2-40B4-BE49-F238E27FC236}">
                <a16:creationId xmlns:a16="http://schemas.microsoft.com/office/drawing/2014/main" id="{9EDEAD3A-6C4F-468A-9548-25B90A1C966B}"/>
              </a:ext>
            </a:extLst>
          </p:cNvPr>
          <p:cNvSpPr/>
          <p:nvPr/>
        </p:nvSpPr>
        <p:spPr>
          <a:xfrm>
            <a:off x="7389244" y="4235605"/>
            <a:ext cx="961632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관리</a:t>
            </a:r>
          </a:p>
        </p:txBody>
      </p:sp>
      <p:sp>
        <p:nvSpPr>
          <p:cNvPr id="1088" name="사각형: 둥근 모서리 1087">
            <a:extLst>
              <a:ext uri="{FF2B5EF4-FFF2-40B4-BE49-F238E27FC236}">
                <a16:creationId xmlns:a16="http://schemas.microsoft.com/office/drawing/2014/main" id="{D6EDAF5F-4757-3C10-FCF0-891F24D84C75}"/>
              </a:ext>
            </a:extLst>
          </p:cNvPr>
          <p:cNvSpPr/>
          <p:nvPr/>
        </p:nvSpPr>
        <p:spPr>
          <a:xfrm>
            <a:off x="7389244" y="4416085"/>
            <a:ext cx="961632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관리</a:t>
            </a:r>
          </a:p>
        </p:txBody>
      </p:sp>
      <p:sp>
        <p:nvSpPr>
          <p:cNvPr id="1089" name="사각형: 둥근 모서리 1088">
            <a:extLst>
              <a:ext uri="{FF2B5EF4-FFF2-40B4-BE49-F238E27FC236}">
                <a16:creationId xmlns:a16="http://schemas.microsoft.com/office/drawing/2014/main" id="{8FC5940B-9D0B-9128-FBD3-D59A136DABEC}"/>
              </a:ext>
            </a:extLst>
          </p:cNvPr>
          <p:cNvSpPr/>
          <p:nvPr/>
        </p:nvSpPr>
        <p:spPr>
          <a:xfrm>
            <a:off x="7389244" y="4589113"/>
            <a:ext cx="961632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관리</a:t>
            </a:r>
          </a:p>
        </p:txBody>
      </p:sp>
      <p:sp>
        <p:nvSpPr>
          <p:cNvPr id="1090" name="사각형: 둥근 모서리 1089">
            <a:extLst>
              <a:ext uri="{FF2B5EF4-FFF2-40B4-BE49-F238E27FC236}">
                <a16:creationId xmlns:a16="http://schemas.microsoft.com/office/drawing/2014/main" id="{DDFAF8D9-E14A-927C-960D-09A39F69EFED}"/>
              </a:ext>
            </a:extLst>
          </p:cNvPr>
          <p:cNvSpPr/>
          <p:nvPr/>
        </p:nvSpPr>
        <p:spPr>
          <a:xfrm>
            <a:off x="7389244" y="4781785"/>
            <a:ext cx="961632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관리</a:t>
            </a:r>
          </a:p>
        </p:txBody>
      </p:sp>
      <p:sp>
        <p:nvSpPr>
          <p:cNvPr id="1091" name="사각형: 둥근 모서리 1090">
            <a:extLst>
              <a:ext uri="{FF2B5EF4-FFF2-40B4-BE49-F238E27FC236}">
                <a16:creationId xmlns:a16="http://schemas.microsoft.com/office/drawing/2014/main" id="{F314F1FC-7D05-0FCD-6BF8-209D6E2FEAC1}"/>
              </a:ext>
            </a:extLst>
          </p:cNvPr>
          <p:cNvSpPr/>
          <p:nvPr/>
        </p:nvSpPr>
        <p:spPr>
          <a:xfrm>
            <a:off x="7389244" y="4954813"/>
            <a:ext cx="961632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관리</a:t>
            </a:r>
          </a:p>
        </p:txBody>
      </p:sp>
      <p:sp>
        <p:nvSpPr>
          <p:cNvPr id="1092" name="사각형: 둥근 모서리 1091">
            <a:extLst>
              <a:ext uri="{FF2B5EF4-FFF2-40B4-BE49-F238E27FC236}">
                <a16:creationId xmlns:a16="http://schemas.microsoft.com/office/drawing/2014/main" id="{468A1CF2-C483-C07E-A42D-0D69BBD09D32}"/>
              </a:ext>
            </a:extLst>
          </p:cNvPr>
          <p:cNvSpPr/>
          <p:nvPr/>
        </p:nvSpPr>
        <p:spPr>
          <a:xfrm>
            <a:off x="7389244" y="5143579"/>
            <a:ext cx="961632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관리</a:t>
            </a:r>
          </a:p>
        </p:txBody>
      </p:sp>
      <p:sp>
        <p:nvSpPr>
          <p:cNvPr id="1093" name="사각형: 둥근 모서리 1092">
            <a:extLst>
              <a:ext uri="{FF2B5EF4-FFF2-40B4-BE49-F238E27FC236}">
                <a16:creationId xmlns:a16="http://schemas.microsoft.com/office/drawing/2014/main" id="{827BC549-1EDE-8728-4871-62D8B3CA97B0}"/>
              </a:ext>
            </a:extLst>
          </p:cNvPr>
          <p:cNvSpPr/>
          <p:nvPr/>
        </p:nvSpPr>
        <p:spPr>
          <a:xfrm>
            <a:off x="7389244" y="5285603"/>
            <a:ext cx="961632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관리</a:t>
            </a:r>
          </a:p>
        </p:txBody>
      </p:sp>
      <p:sp>
        <p:nvSpPr>
          <p:cNvPr id="1094" name="사각형: 둥근 모서리 1093">
            <a:extLst>
              <a:ext uri="{FF2B5EF4-FFF2-40B4-BE49-F238E27FC236}">
                <a16:creationId xmlns:a16="http://schemas.microsoft.com/office/drawing/2014/main" id="{B314D647-C182-1CD3-9713-86BCCDC97A22}"/>
              </a:ext>
            </a:extLst>
          </p:cNvPr>
          <p:cNvSpPr/>
          <p:nvPr/>
        </p:nvSpPr>
        <p:spPr>
          <a:xfrm>
            <a:off x="7389244" y="5466083"/>
            <a:ext cx="961632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관리</a:t>
            </a:r>
          </a:p>
        </p:txBody>
      </p:sp>
      <p:sp>
        <p:nvSpPr>
          <p:cNvPr id="1095" name="사각형: 둥근 모서리 1094">
            <a:extLst>
              <a:ext uri="{FF2B5EF4-FFF2-40B4-BE49-F238E27FC236}">
                <a16:creationId xmlns:a16="http://schemas.microsoft.com/office/drawing/2014/main" id="{7A93021C-7410-3334-3105-F75A3135E50E}"/>
              </a:ext>
            </a:extLst>
          </p:cNvPr>
          <p:cNvSpPr/>
          <p:nvPr/>
        </p:nvSpPr>
        <p:spPr>
          <a:xfrm>
            <a:off x="7389244" y="5639111"/>
            <a:ext cx="961632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관리</a:t>
            </a:r>
          </a:p>
        </p:txBody>
      </p:sp>
      <p:sp>
        <p:nvSpPr>
          <p:cNvPr id="1096" name="사각형: 둥근 모서리 1095">
            <a:extLst>
              <a:ext uri="{FF2B5EF4-FFF2-40B4-BE49-F238E27FC236}">
                <a16:creationId xmlns:a16="http://schemas.microsoft.com/office/drawing/2014/main" id="{ACFF922C-6CAE-3C01-12ED-4437308DABF0}"/>
              </a:ext>
            </a:extLst>
          </p:cNvPr>
          <p:cNvSpPr/>
          <p:nvPr/>
        </p:nvSpPr>
        <p:spPr>
          <a:xfrm>
            <a:off x="7389244" y="5831783"/>
            <a:ext cx="961632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관리</a:t>
            </a:r>
          </a:p>
        </p:txBody>
      </p:sp>
      <p:sp>
        <p:nvSpPr>
          <p:cNvPr id="1104" name="사각형: 둥근 모서리 1103">
            <a:extLst>
              <a:ext uri="{FF2B5EF4-FFF2-40B4-BE49-F238E27FC236}">
                <a16:creationId xmlns:a16="http://schemas.microsoft.com/office/drawing/2014/main" id="{C6C270F0-6724-6858-DBD0-CB55D9DBAF8F}"/>
              </a:ext>
            </a:extLst>
          </p:cNvPr>
          <p:cNvSpPr/>
          <p:nvPr/>
        </p:nvSpPr>
        <p:spPr>
          <a:xfrm>
            <a:off x="5059190" y="338345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2025-11-01</a:t>
            </a:r>
            <a:endParaRPr lang="ko-KR" altLang="en-US" sz="900" dirty="0"/>
          </a:p>
        </p:txBody>
      </p:sp>
      <p:sp>
        <p:nvSpPr>
          <p:cNvPr id="1105" name="사각형: 둥근 모서리 1104">
            <a:extLst>
              <a:ext uri="{FF2B5EF4-FFF2-40B4-BE49-F238E27FC236}">
                <a16:creationId xmlns:a16="http://schemas.microsoft.com/office/drawing/2014/main" id="{7DEF4D55-8D8E-79A6-0EFB-CF7FABC056EC}"/>
              </a:ext>
            </a:extLst>
          </p:cNvPr>
          <p:cNvSpPr/>
          <p:nvPr/>
        </p:nvSpPr>
        <p:spPr>
          <a:xfrm>
            <a:off x="5059190" y="3579228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106" name="사각형: 둥근 모서리 1105">
            <a:extLst>
              <a:ext uri="{FF2B5EF4-FFF2-40B4-BE49-F238E27FC236}">
                <a16:creationId xmlns:a16="http://schemas.microsoft.com/office/drawing/2014/main" id="{7C7E026C-6612-8D55-9904-C8AC0E7943CC}"/>
              </a:ext>
            </a:extLst>
          </p:cNvPr>
          <p:cNvSpPr/>
          <p:nvPr/>
        </p:nvSpPr>
        <p:spPr>
          <a:xfrm>
            <a:off x="5059190" y="3755773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107" name="사각형: 둥근 모서리 1106">
            <a:extLst>
              <a:ext uri="{FF2B5EF4-FFF2-40B4-BE49-F238E27FC236}">
                <a16:creationId xmlns:a16="http://schemas.microsoft.com/office/drawing/2014/main" id="{D8EF3CF5-6371-F262-2CB6-F1C37E5C04C0}"/>
              </a:ext>
            </a:extLst>
          </p:cNvPr>
          <p:cNvSpPr/>
          <p:nvPr/>
        </p:nvSpPr>
        <p:spPr>
          <a:xfrm>
            <a:off x="5059190" y="393150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108" name="사각형: 둥근 모서리 1107">
            <a:extLst>
              <a:ext uri="{FF2B5EF4-FFF2-40B4-BE49-F238E27FC236}">
                <a16:creationId xmlns:a16="http://schemas.microsoft.com/office/drawing/2014/main" id="{E78E4993-92D4-34AC-5B2B-E380F7B43B86}"/>
              </a:ext>
            </a:extLst>
          </p:cNvPr>
          <p:cNvSpPr/>
          <p:nvPr/>
        </p:nvSpPr>
        <p:spPr>
          <a:xfrm>
            <a:off x="5059190" y="410804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109" name="사각형: 둥근 모서리 1108">
            <a:extLst>
              <a:ext uri="{FF2B5EF4-FFF2-40B4-BE49-F238E27FC236}">
                <a16:creationId xmlns:a16="http://schemas.microsoft.com/office/drawing/2014/main" id="{DA3B04DD-9B73-C07D-E23B-DF190A09D66C}"/>
              </a:ext>
            </a:extLst>
          </p:cNvPr>
          <p:cNvSpPr/>
          <p:nvPr/>
        </p:nvSpPr>
        <p:spPr>
          <a:xfrm>
            <a:off x="5059190" y="428174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110" name="사각형: 둥근 모서리 1109">
            <a:extLst>
              <a:ext uri="{FF2B5EF4-FFF2-40B4-BE49-F238E27FC236}">
                <a16:creationId xmlns:a16="http://schemas.microsoft.com/office/drawing/2014/main" id="{7E6E07DA-6857-293C-289C-A1D60205E0D3}"/>
              </a:ext>
            </a:extLst>
          </p:cNvPr>
          <p:cNvSpPr/>
          <p:nvPr/>
        </p:nvSpPr>
        <p:spPr>
          <a:xfrm>
            <a:off x="5059190" y="445828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111" name="사각형: 둥근 모서리 1110">
            <a:extLst>
              <a:ext uri="{FF2B5EF4-FFF2-40B4-BE49-F238E27FC236}">
                <a16:creationId xmlns:a16="http://schemas.microsoft.com/office/drawing/2014/main" id="{40EF7A4B-3340-3E07-2436-E56BAC6B112D}"/>
              </a:ext>
            </a:extLst>
          </p:cNvPr>
          <p:cNvSpPr/>
          <p:nvPr/>
        </p:nvSpPr>
        <p:spPr>
          <a:xfrm>
            <a:off x="5059190" y="463198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112" name="사각형: 둥근 모서리 1111">
            <a:extLst>
              <a:ext uri="{FF2B5EF4-FFF2-40B4-BE49-F238E27FC236}">
                <a16:creationId xmlns:a16="http://schemas.microsoft.com/office/drawing/2014/main" id="{EE4EE214-C99E-84E9-DCDE-634D6AA0F207}"/>
              </a:ext>
            </a:extLst>
          </p:cNvPr>
          <p:cNvSpPr/>
          <p:nvPr/>
        </p:nvSpPr>
        <p:spPr>
          <a:xfrm>
            <a:off x="5059190" y="480852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113" name="사각형: 둥근 모서리 1112">
            <a:extLst>
              <a:ext uri="{FF2B5EF4-FFF2-40B4-BE49-F238E27FC236}">
                <a16:creationId xmlns:a16="http://schemas.microsoft.com/office/drawing/2014/main" id="{9444F13A-5CC4-004C-17B1-515DC80DAD9E}"/>
              </a:ext>
            </a:extLst>
          </p:cNvPr>
          <p:cNvSpPr/>
          <p:nvPr/>
        </p:nvSpPr>
        <p:spPr>
          <a:xfrm>
            <a:off x="5059190" y="498222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114" name="사각형: 둥근 모서리 1113">
            <a:extLst>
              <a:ext uri="{FF2B5EF4-FFF2-40B4-BE49-F238E27FC236}">
                <a16:creationId xmlns:a16="http://schemas.microsoft.com/office/drawing/2014/main" id="{552B1EEC-EF15-EE13-9135-C087C96556A4}"/>
              </a:ext>
            </a:extLst>
          </p:cNvPr>
          <p:cNvSpPr/>
          <p:nvPr/>
        </p:nvSpPr>
        <p:spPr>
          <a:xfrm>
            <a:off x="5059190" y="515876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115" name="사각형: 둥근 모서리 1114">
            <a:extLst>
              <a:ext uri="{FF2B5EF4-FFF2-40B4-BE49-F238E27FC236}">
                <a16:creationId xmlns:a16="http://schemas.microsoft.com/office/drawing/2014/main" id="{A812103F-2FB2-03E2-A203-F982C4BB6C2F}"/>
              </a:ext>
            </a:extLst>
          </p:cNvPr>
          <p:cNvSpPr/>
          <p:nvPr/>
        </p:nvSpPr>
        <p:spPr>
          <a:xfrm>
            <a:off x="5059190" y="533094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116" name="사각형: 둥근 모서리 1115">
            <a:extLst>
              <a:ext uri="{FF2B5EF4-FFF2-40B4-BE49-F238E27FC236}">
                <a16:creationId xmlns:a16="http://schemas.microsoft.com/office/drawing/2014/main" id="{A0FE1670-98F9-3A90-181B-53E80A5FE494}"/>
              </a:ext>
            </a:extLst>
          </p:cNvPr>
          <p:cNvSpPr/>
          <p:nvPr/>
        </p:nvSpPr>
        <p:spPr>
          <a:xfrm>
            <a:off x="5059190" y="550749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117" name="사각형: 둥근 모서리 1116">
            <a:extLst>
              <a:ext uri="{FF2B5EF4-FFF2-40B4-BE49-F238E27FC236}">
                <a16:creationId xmlns:a16="http://schemas.microsoft.com/office/drawing/2014/main" id="{464AC22D-FC00-96D4-B987-826975288408}"/>
              </a:ext>
            </a:extLst>
          </p:cNvPr>
          <p:cNvSpPr/>
          <p:nvPr/>
        </p:nvSpPr>
        <p:spPr>
          <a:xfrm>
            <a:off x="5059190" y="567777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118" name="사각형: 둥근 모서리 1117">
            <a:extLst>
              <a:ext uri="{FF2B5EF4-FFF2-40B4-BE49-F238E27FC236}">
                <a16:creationId xmlns:a16="http://schemas.microsoft.com/office/drawing/2014/main" id="{BE89466A-D67A-C5C4-2F93-E2EBC5CDC093}"/>
              </a:ext>
            </a:extLst>
          </p:cNvPr>
          <p:cNvSpPr/>
          <p:nvPr/>
        </p:nvSpPr>
        <p:spPr>
          <a:xfrm>
            <a:off x="5059190" y="585432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6B46F7B-7D68-862C-D04A-3508B18F89FF}"/>
              </a:ext>
            </a:extLst>
          </p:cNvPr>
          <p:cNvSpPr txBox="1"/>
          <p:nvPr/>
        </p:nvSpPr>
        <p:spPr>
          <a:xfrm>
            <a:off x="2442095" y="2587532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1119" name="사각형: 둥근 모서리 1118">
            <a:extLst>
              <a:ext uri="{FF2B5EF4-FFF2-40B4-BE49-F238E27FC236}">
                <a16:creationId xmlns:a16="http://schemas.microsoft.com/office/drawing/2014/main" id="{BEF97EFD-6E42-FCD6-7CE7-F2F68E92A638}"/>
              </a:ext>
            </a:extLst>
          </p:cNvPr>
          <p:cNvSpPr/>
          <p:nvPr/>
        </p:nvSpPr>
        <p:spPr>
          <a:xfrm>
            <a:off x="6433647" y="338748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정상</a:t>
            </a:r>
          </a:p>
        </p:txBody>
      </p:sp>
      <p:sp>
        <p:nvSpPr>
          <p:cNvPr id="1120" name="사각형: 둥근 모서리 1119">
            <a:extLst>
              <a:ext uri="{FF2B5EF4-FFF2-40B4-BE49-F238E27FC236}">
                <a16:creationId xmlns:a16="http://schemas.microsoft.com/office/drawing/2014/main" id="{3B0176F4-AA37-F7F7-7286-34244F5C15F7}"/>
              </a:ext>
            </a:extLst>
          </p:cNvPr>
          <p:cNvSpPr/>
          <p:nvPr/>
        </p:nvSpPr>
        <p:spPr>
          <a:xfrm>
            <a:off x="6433647" y="3583260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제한</a:t>
            </a:r>
          </a:p>
        </p:txBody>
      </p:sp>
      <p:sp>
        <p:nvSpPr>
          <p:cNvPr id="1121" name="사각형: 둥근 모서리 1120">
            <a:extLst>
              <a:ext uri="{FF2B5EF4-FFF2-40B4-BE49-F238E27FC236}">
                <a16:creationId xmlns:a16="http://schemas.microsoft.com/office/drawing/2014/main" id="{11EB7015-2B84-3A15-C7FA-D1E45E79F12E}"/>
              </a:ext>
            </a:extLst>
          </p:cNvPr>
          <p:cNvSpPr/>
          <p:nvPr/>
        </p:nvSpPr>
        <p:spPr>
          <a:xfrm>
            <a:off x="6433647" y="375980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제한</a:t>
            </a:r>
          </a:p>
        </p:txBody>
      </p:sp>
      <p:sp>
        <p:nvSpPr>
          <p:cNvPr id="1122" name="사각형: 둥근 모서리 1121">
            <a:extLst>
              <a:ext uri="{FF2B5EF4-FFF2-40B4-BE49-F238E27FC236}">
                <a16:creationId xmlns:a16="http://schemas.microsoft.com/office/drawing/2014/main" id="{4EBF1FAB-0D2E-F98A-2067-42D0D1A91506}"/>
              </a:ext>
            </a:extLst>
          </p:cNvPr>
          <p:cNvSpPr/>
          <p:nvPr/>
        </p:nvSpPr>
        <p:spPr>
          <a:xfrm>
            <a:off x="6433647" y="3935533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정상</a:t>
            </a:r>
          </a:p>
        </p:txBody>
      </p:sp>
      <p:sp>
        <p:nvSpPr>
          <p:cNvPr id="1123" name="사각형: 둥근 모서리 1122">
            <a:extLst>
              <a:ext uri="{FF2B5EF4-FFF2-40B4-BE49-F238E27FC236}">
                <a16:creationId xmlns:a16="http://schemas.microsoft.com/office/drawing/2014/main" id="{A5C3B177-7995-452E-B7F6-2A7C9906DF29}"/>
              </a:ext>
            </a:extLst>
          </p:cNvPr>
          <p:cNvSpPr/>
          <p:nvPr/>
        </p:nvSpPr>
        <p:spPr>
          <a:xfrm>
            <a:off x="6433647" y="4112078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정상</a:t>
            </a:r>
          </a:p>
        </p:txBody>
      </p:sp>
      <p:sp>
        <p:nvSpPr>
          <p:cNvPr id="1124" name="사각형: 둥근 모서리 1123">
            <a:extLst>
              <a:ext uri="{FF2B5EF4-FFF2-40B4-BE49-F238E27FC236}">
                <a16:creationId xmlns:a16="http://schemas.microsoft.com/office/drawing/2014/main" id="{5259AF90-FA35-7B87-DDE6-BDFB849006AA}"/>
              </a:ext>
            </a:extLst>
          </p:cNvPr>
          <p:cNvSpPr/>
          <p:nvPr/>
        </p:nvSpPr>
        <p:spPr>
          <a:xfrm>
            <a:off x="6433647" y="4285773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정상</a:t>
            </a:r>
          </a:p>
        </p:txBody>
      </p:sp>
      <p:sp>
        <p:nvSpPr>
          <p:cNvPr id="1125" name="사각형: 둥근 모서리 1124">
            <a:extLst>
              <a:ext uri="{FF2B5EF4-FFF2-40B4-BE49-F238E27FC236}">
                <a16:creationId xmlns:a16="http://schemas.microsoft.com/office/drawing/2014/main" id="{FE570CCD-5B65-E907-F778-9B56A3200D7C}"/>
              </a:ext>
            </a:extLst>
          </p:cNvPr>
          <p:cNvSpPr/>
          <p:nvPr/>
        </p:nvSpPr>
        <p:spPr>
          <a:xfrm>
            <a:off x="6433647" y="4462318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정상</a:t>
            </a:r>
          </a:p>
        </p:txBody>
      </p:sp>
      <p:sp>
        <p:nvSpPr>
          <p:cNvPr id="1126" name="사각형: 둥근 모서리 1125">
            <a:extLst>
              <a:ext uri="{FF2B5EF4-FFF2-40B4-BE49-F238E27FC236}">
                <a16:creationId xmlns:a16="http://schemas.microsoft.com/office/drawing/2014/main" id="{8B67F803-3DFD-DAA6-98E7-DECDF4C62B6A}"/>
              </a:ext>
            </a:extLst>
          </p:cNvPr>
          <p:cNvSpPr/>
          <p:nvPr/>
        </p:nvSpPr>
        <p:spPr>
          <a:xfrm>
            <a:off x="6433647" y="4636013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정상</a:t>
            </a:r>
          </a:p>
        </p:txBody>
      </p:sp>
      <p:sp>
        <p:nvSpPr>
          <p:cNvPr id="1127" name="사각형: 둥근 모서리 1126">
            <a:extLst>
              <a:ext uri="{FF2B5EF4-FFF2-40B4-BE49-F238E27FC236}">
                <a16:creationId xmlns:a16="http://schemas.microsoft.com/office/drawing/2014/main" id="{B343B840-80D6-6ADC-260C-E6558E7E8763}"/>
              </a:ext>
            </a:extLst>
          </p:cNvPr>
          <p:cNvSpPr/>
          <p:nvPr/>
        </p:nvSpPr>
        <p:spPr>
          <a:xfrm>
            <a:off x="6433647" y="4812558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정상</a:t>
            </a:r>
          </a:p>
        </p:txBody>
      </p:sp>
      <p:sp>
        <p:nvSpPr>
          <p:cNvPr id="1128" name="사각형: 둥근 모서리 1127">
            <a:extLst>
              <a:ext uri="{FF2B5EF4-FFF2-40B4-BE49-F238E27FC236}">
                <a16:creationId xmlns:a16="http://schemas.microsoft.com/office/drawing/2014/main" id="{9082841F-4ACC-E644-79D6-4CF18CA1C30B}"/>
              </a:ext>
            </a:extLst>
          </p:cNvPr>
          <p:cNvSpPr/>
          <p:nvPr/>
        </p:nvSpPr>
        <p:spPr>
          <a:xfrm>
            <a:off x="6433647" y="4986253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정상</a:t>
            </a:r>
          </a:p>
        </p:txBody>
      </p:sp>
      <p:sp>
        <p:nvSpPr>
          <p:cNvPr id="1129" name="사각형: 둥근 모서리 1128">
            <a:extLst>
              <a:ext uri="{FF2B5EF4-FFF2-40B4-BE49-F238E27FC236}">
                <a16:creationId xmlns:a16="http://schemas.microsoft.com/office/drawing/2014/main" id="{AE44FC65-326D-F5C1-8433-F0055F312A4A}"/>
              </a:ext>
            </a:extLst>
          </p:cNvPr>
          <p:cNvSpPr/>
          <p:nvPr/>
        </p:nvSpPr>
        <p:spPr>
          <a:xfrm>
            <a:off x="6433647" y="5162798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정상</a:t>
            </a:r>
          </a:p>
        </p:txBody>
      </p:sp>
      <p:sp>
        <p:nvSpPr>
          <p:cNvPr id="1130" name="사각형: 둥근 모서리 1129">
            <a:extLst>
              <a:ext uri="{FF2B5EF4-FFF2-40B4-BE49-F238E27FC236}">
                <a16:creationId xmlns:a16="http://schemas.microsoft.com/office/drawing/2014/main" id="{8CE53FED-BB31-4DFB-3393-3A73CDB6C6B1}"/>
              </a:ext>
            </a:extLst>
          </p:cNvPr>
          <p:cNvSpPr/>
          <p:nvPr/>
        </p:nvSpPr>
        <p:spPr>
          <a:xfrm>
            <a:off x="6433647" y="5334978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정상</a:t>
            </a:r>
          </a:p>
        </p:txBody>
      </p:sp>
      <p:sp>
        <p:nvSpPr>
          <p:cNvPr id="1131" name="사각형: 둥근 모서리 1130">
            <a:extLst>
              <a:ext uri="{FF2B5EF4-FFF2-40B4-BE49-F238E27FC236}">
                <a16:creationId xmlns:a16="http://schemas.microsoft.com/office/drawing/2014/main" id="{E93AF1C5-6636-2BDD-92BB-9A61E8A217DE}"/>
              </a:ext>
            </a:extLst>
          </p:cNvPr>
          <p:cNvSpPr/>
          <p:nvPr/>
        </p:nvSpPr>
        <p:spPr>
          <a:xfrm>
            <a:off x="6433647" y="5511523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정상</a:t>
            </a:r>
          </a:p>
        </p:txBody>
      </p:sp>
      <p:sp>
        <p:nvSpPr>
          <p:cNvPr id="1132" name="사각형: 둥근 모서리 1131">
            <a:extLst>
              <a:ext uri="{FF2B5EF4-FFF2-40B4-BE49-F238E27FC236}">
                <a16:creationId xmlns:a16="http://schemas.microsoft.com/office/drawing/2014/main" id="{7674EBA4-ACBD-36D3-7269-67DE64897ED7}"/>
              </a:ext>
            </a:extLst>
          </p:cNvPr>
          <p:cNvSpPr/>
          <p:nvPr/>
        </p:nvSpPr>
        <p:spPr>
          <a:xfrm>
            <a:off x="6433647" y="568181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정상</a:t>
            </a:r>
          </a:p>
        </p:txBody>
      </p:sp>
      <p:sp>
        <p:nvSpPr>
          <p:cNvPr id="1133" name="사각형: 둥근 모서리 1132">
            <a:extLst>
              <a:ext uri="{FF2B5EF4-FFF2-40B4-BE49-F238E27FC236}">
                <a16:creationId xmlns:a16="http://schemas.microsoft.com/office/drawing/2014/main" id="{858A9FDB-8E6A-E8F0-6B3C-6B44A9A0C02A}"/>
              </a:ext>
            </a:extLst>
          </p:cNvPr>
          <p:cNvSpPr/>
          <p:nvPr/>
        </p:nvSpPr>
        <p:spPr>
          <a:xfrm>
            <a:off x="6433647" y="585835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정상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717D4D3-13A6-BEB1-72B8-F346A7D8356F}"/>
              </a:ext>
            </a:extLst>
          </p:cNvPr>
          <p:cNvSpPr txBox="1"/>
          <p:nvPr/>
        </p:nvSpPr>
        <p:spPr>
          <a:xfrm>
            <a:off x="4958853" y="2178180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3FA1BE5-B053-5962-7643-48F6759B38BE}"/>
              </a:ext>
            </a:extLst>
          </p:cNvPr>
          <p:cNvSpPr txBox="1"/>
          <p:nvPr/>
        </p:nvSpPr>
        <p:spPr>
          <a:xfrm>
            <a:off x="7329127" y="3311247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  <p:sp>
        <p:nvSpPr>
          <p:cNvPr id="1135" name="순서도: 연결자 1134">
            <a:extLst>
              <a:ext uri="{FF2B5EF4-FFF2-40B4-BE49-F238E27FC236}">
                <a16:creationId xmlns:a16="http://schemas.microsoft.com/office/drawing/2014/main" id="{7E53AFB1-9185-DA9E-1F22-6D1AE3055ECB}"/>
              </a:ext>
            </a:extLst>
          </p:cNvPr>
          <p:cNvSpPr/>
          <p:nvPr/>
        </p:nvSpPr>
        <p:spPr>
          <a:xfrm>
            <a:off x="5153134" y="2347070"/>
            <a:ext cx="121023" cy="12102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6" name="사각형: 둥근 모서리 1135">
            <a:extLst>
              <a:ext uri="{FF2B5EF4-FFF2-40B4-BE49-F238E27FC236}">
                <a16:creationId xmlns:a16="http://schemas.microsoft.com/office/drawing/2014/main" id="{6096DE05-6A84-0529-B799-2FEDAE591D54}"/>
              </a:ext>
            </a:extLst>
          </p:cNvPr>
          <p:cNvSpPr/>
          <p:nvPr/>
        </p:nvSpPr>
        <p:spPr>
          <a:xfrm>
            <a:off x="5270507" y="2324633"/>
            <a:ext cx="86953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1000" dirty="0"/>
              <a:t>전체</a:t>
            </a:r>
          </a:p>
        </p:txBody>
      </p:sp>
      <p:sp>
        <p:nvSpPr>
          <p:cNvPr id="1137" name="순서도: 연결자 1136">
            <a:extLst>
              <a:ext uri="{FF2B5EF4-FFF2-40B4-BE49-F238E27FC236}">
                <a16:creationId xmlns:a16="http://schemas.microsoft.com/office/drawing/2014/main" id="{5317F0C1-2341-45F9-6395-E93775A9F634}"/>
              </a:ext>
            </a:extLst>
          </p:cNvPr>
          <p:cNvSpPr/>
          <p:nvPr/>
        </p:nvSpPr>
        <p:spPr>
          <a:xfrm>
            <a:off x="5595509" y="2347070"/>
            <a:ext cx="121023" cy="12102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8" name="사각형: 둥근 모서리 1137">
            <a:extLst>
              <a:ext uri="{FF2B5EF4-FFF2-40B4-BE49-F238E27FC236}">
                <a16:creationId xmlns:a16="http://schemas.microsoft.com/office/drawing/2014/main" id="{B47972D1-9047-15B9-5435-D8F21EF48F21}"/>
              </a:ext>
            </a:extLst>
          </p:cNvPr>
          <p:cNvSpPr/>
          <p:nvPr/>
        </p:nvSpPr>
        <p:spPr>
          <a:xfrm>
            <a:off x="5712882" y="2324633"/>
            <a:ext cx="86953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1000" dirty="0"/>
              <a:t>정상</a:t>
            </a:r>
          </a:p>
        </p:txBody>
      </p:sp>
      <p:sp>
        <p:nvSpPr>
          <p:cNvPr id="1139" name="순서도: 연결자 1138">
            <a:extLst>
              <a:ext uri="{FF2B5EF4-FFF2-40B4-BE49-F238E27FC236}">
                <a16:creationId xmlns:a16="http://schemas.microsoft.com/office/drawing/2014/main" id="{EA72B48C-2B73-D00B-EC98-CD5D0127F3C8}"/>
              </a:ext>
            </a:extLst>
          </p:cNvPr>
          <p:cNvSpPr/>
          <p:nvPr/>
        </p:nvSpPr>
        <p:spPr>
          <a:xfrm>
            <a:off x="6044373" y="2347070"/>
            <a:ext cx="121023" cy="12102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0" name="사각형: 둥근 모서리 1139">
            <a:extLst>
              <a:ext uri="{FF2B5EF4-FFF2-40B4-BE49-F238E27FC236}">
                <a16:creationId xmlns:a16="http://schemas.microsoft.com/office/drawing/2014/main" id="{3902FEE8-BFE3-7682-6C1B-01F52D79B9BA}"/>
              </a:ext>
            </a:extLst>
          </p:cNvPr>
          <p:cNvSpPr/>
          <p:nvPr/>
        </p:nvSpPr>
        <p:spPr>
          <a:xfrm>
            <a:off x="6161746" y="2324633"/>
            <a:ext cx="86953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1000" dirty="0"/>
              <a:t>제한</a:t>
            </a:r>
          </a:p>
        </p:txBody>
      </p:sp>
      <p:sp>
        <p:nvSpPr>
          <p:cNvPr id="1141" name="순서도: 연결자 1140">
            <a:extLst>
              <a:ext uri="{FF2B5EF4-FFF2-40B4-BE49-F238E27FC236}">
                <a16:creationId xmlns:a16="http://schemas.microsoft.com/office/drawing/2014/main" id="{5E237853-1839-3990-8878-D0AFE7C223EF}"/>
              </a:ext>
            </a:extLst>
          </p:cNvPr>
          <p:cNvSpPr/>
          <p:nvPr/>
        </p:nvSpPr>
        <p:spPr>
          <a:xfrm>
            <a:off x="5181337" y="2378236"/>
            <a:ext cx="63869" cy="63869"/>
          </a:xfrm>
          <a:prstGeom prst="flowChartConnector">
            <a:avLst/>
          </a:prstGeom>
          <a:solidFill>
            <a:srgbClr val="F9A49D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4" name="사각형: 둥근 모서리 1143">
            <a:extLst>
              <a:ext uri="{FF2B5EF4-FFF2-40B4-BE49-F238E27FC236}">
                <a16:creationId xmlns:a16="http://schemas.microsoft.com/office/drawing/2014/main" id="{4BF6E7DA-3BFA-3918-10AB-28562587A10C}"/>
              </a:ext>
            </a:extLst>
          </p:cNvPr>
          <p:cNvSpPr/>
          <p:nvPr/>
        </p:nvSpPr>
        <p:spPr>
          <a:xfrm>
            <a:off x="5761635" y="338345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2025-11-01</a:t>
            </a:r>
            <a:endParaRPr lang="ko-KR" altLang="en-US" sz="900" dirty="0"/>
          </a:p>
        </p:txBody>
      </p:sp>
      <p:sp>
        <p:nvSpPr>
          <p:cNvPr id="1145" name="사각형: 둥근 모서리 1144">
            <a:extLst>
              <a:ext uri="{FF2B5EF4-FFF2-40B4-BE49-F238E27FC236}">
                <a16:creationId xmlns:a16="http://schemas.microsoft.com/office/drawing/2014/main" id="{1DFF0080-AE32-CB52-9F3D-FFA09CD2FDD2}"/>
              </a:ext>
            </a:extLst>
          </p:cNvPr>
          <p:cNvSpPr/>
          <p:nvPr/>
        </p:nvSpPr>
        <p:spPr>
          <a:xfrm>
            <a:off x="5761635" y="3579228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146" name="사각형: 둥근 모서리 1145">
            <a:extLst>
              <a:ext uri="{FF2B5EF4-FFF2-40B4-BE49-F238E27FC236}">
                <a16:creationId xmlns:a16="http://schemas.microsoft.com/office/drawing/2014/main" id="{3E338F1F-39C4-6807-1375-FF63E2A978B7}"/>
              </a:ext>
            </a:extLst>
          </p:cNvPr>
          <p:cNvSpPr/>
          <p:nvPr/>
        </p:nvSpPr>
        <p:spPr>
          <a:xfrm>
            <a:off x="5761635" y="3755773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147" name="사각형: 둥근 모서리 1146">
            <a:extLst>
              <a:ext uri="{FF2B5EF4-FFF2-40B4-BE49-F238E27FC236}">
                <a16:creationId xmlns:a16="http://schemas.microsoft.com/office/drawing/2014/main" id="{C732EEFD-7D12-1529-DADC-9C32FECC3AD8}"/>
              </a:ext>
            </a:extLst>
          </p:cNvPr>
          <p:cNvSpPr/>
          <p:nvPr/>
        </p:nvSpPr>
        <p:spPr>
          <a:xfrm>
            <a:off x="5761635" y="393150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148" name="사각형: 둥근 모서리 1147">
            <a:extLst>
              <a:ext uri="{FF2B5EF4-FFF2-40B4-BE49-F238E27FC236}">
                <a16:creationId xmlns:a16="http://schemas.microsoft.com/office/drawing/2014/main" id="{B5D2FDAE-4CA0-2655-0D85-1D97D902F855}"/>
              </a:ext>
            </a:extLst>
          </p:cNvPr>
          <p:cNvSpPr/>
          <p:nvPr/>
        </p:nvSpPr>
        <p:spPr>
          <a:xfrm>
            <a:off x="5761635" y="410804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149" name="사각형: 둥근 모서리 1148">
            <a:extLst>
              <a:ext uri="{FF2B5EF4-FFF2-40B4-BE49-F238E27FC236}">
                <a16:creationId xmlns:a16="http://schemas.microsoft.com/office/drawing/2014/main" id="{C7D68A15-14F9-EAB0-57D3-5E35FD0BCCF8}"/>
              </a:ext>
            </a:extLst>
          </p:cNvPr>
          <p:cNvSpPr/>
          <p:nvPr/>
        </p:nvSpPr>
        <p:spPr>
          <a:xfrm>
            <a:off x="5761635" y="428174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150" name="사각형: 둥근 모서리 1149">
            <a:extLst>
              <a:ext uri="{FF2B5EF4-FFF2-40B4-BE49-F238E27FC236}">
                <a16:creationId xmlns:a16="http://schemas.microsoft.com/office/drawing/2014/main" id="{00882B1C-D561-A8ED-CDAD-B51082B25063}"/>
              </a:ext>
            </a:extLst>
          </p:cNvPr>
          <p:cNvSpPr/>
          <p:nvPr/>
        </p:nvSpPr>
        <p:spPr>
          <a:xfrm>
            <a:off x="5761635" y="445828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151" name="사각형: 둥근 모서리 1150">
            <a:extLst>
              <a:ext uri="{FF2B5EF4-FFF2-40B4-BE49-F238E27FC236}">
                <a16:creationId xmlns:a16="http://schemas.microsoft.com/office/drawing/2014/main" id="{E5EB3B6B-9B50-C91A-DAEF-3F019801E858}"/>
              </a:ext>
            </a:extLst>
          </p:cNvPr>
          <p:cNvSpPr/>
          <p:nvPr/>
        </p:nvSpPr>
        <p:spPr>
          <a:xfrm>
            <a:off x="5761635" y="463198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152" name="사각형: 둥근 모서리 1151">
            <a:extLst>
              <a:ext uri="{FF2B5EF4-FFF2-40B4-BE49-F238E27FC236}">
                <a16:creationId xmlns:a16="http://schemas.microsoft.com/office/drawing/2014/main" id="{72BD57F0-7F1E-BDD5-7F65-BC1E1EE5B1C6}"/>
              </a:ext>
            </a:extLst>
          </p:cNvPr>
          <p:cNvSpPr/>
          <p:nvPr/>
        </p:nvSpPr>
        <p:spPr>
          <a:xfrm>
            <a:off x="5761635" y="480852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153" name="사각형: 둥근 모서리 1152">
            <a:extLst>
              <a:ext uri="{FF2B5EF4-FFF2-40B4-BE49-F238E27FC236}">
                <a16:creationId xmlns:a16="http://schemas.microsoft.com/office/drawing/2014/main" id="{98D22B60-F398-710E-858B-CCA3DAE935CC}"/>
              </a:ext>
            </a:extLst>
          </p:cNvPr>
          <p:cNvSpPr/>
          <p:nvPr/>
        </p:nvSpPr>
        <p:spPr>
          <a:xfrm>
            <a:off x="5761635" y="498222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154" name="사각형: 둥근 모서리 1153">
            <a:extLst>
              <a:ext uri="{FF2B5EF4-FFF2-40B4-BE49-F238E27FC236}">
                <a16:creationId xmlns:a16="http://schemas.microsoft.com/office/drawing/2014/main" id="{C77B4074-D1A9-26A8-5E13-FB442D131B13}"/>
              </a:ext>
            </a:extLst>
          </p:cNvPr>
          <p:cNvSpPr/>
          <p:nvPr/>
        </p:nvSpPr>
        <p:spPr>
          <a:xfrm>
            <a:off x="5761635" y="515876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155" name="사각형: 둥근 모서리 1154">
            <a:extLst>
              <a:ext uri="{FF2B5EF4-FFF2-40B4-BE49-F238E27FC236}">
                <a16:creationId xmlns:a16="http://schemas.microsoft.com/office/drawing/2014/main" id="{67127649-2A58-7DBF-5424-FACD60D5D409}"/>
              </a:ext>
            </a:extLst>
          </p:cNvPr>
          <p:cNvSpPr/>
          <p:nvPr/>
        </p:nvSpPr>
        <p:spPr>
          <a:xfrm>
            <a:off x="5761635" y="533094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156" name="사각형: 둥근 모서리 1155">
            <a:extLst>
              <a:ext uri="{FF2B5EF4-FFF2-40B4-BE49-F238E27FC236}">
                <a16:creationId xmlns:a16="http://schemas.microsoft.com/office/drawing/2014/main" id="{F65E6846-BDF4-46F4-1EDD-6550B5C34FD0}"/>
              </a:ext>
            </a:extLst>
          </p:cNvPr>
          <p:cNvSpPr/>
          <p:nvPr/>
        </p:nvSpPr>
        <p:spPr>
          <a:xfrm>
            <a:off x="5761635" y="550749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157" name="사각형: 둥근 모서리 1156">
            <a:extLst>
              <a:ext uri="{FF2B5EF4-FFF2-40B4-BE49-F238E27FC236}">
                <a16:creationId xmlns:a16="http://schemas.microsoft.com/office/drawing/2014/main" id="{E200B03B-6A6C-A4BF-4C4E-298209A0723D}"/>
              </a:ext>
            </a:extLst>
          </p:cNvPr>
          <p:cNvSpPr/>
          <p:nvPr/>
        </p:nvSpPr>
        <p:spPr>
          <a:xfrm>
            <a:off x="5761635" y="567777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158" name="사각형: 둥근 모서리 1157">
            <a:extLst>
              <a:ext uri="{FF2B5EF4-FFF2-40B4-BE49-F238E27FC236}">
                <a16:creationId xmlns:a16="http://schemas.microsoft.com/office/drawing/2014/main" id="{FCB235C0-048F-C2A9-92AD-F2BB5C50DFC4}"/>
              </a:ext>
            </a:extLst>
          </p:cNvPr>
          <p:cNvSpPr/>
          <p:nvPr/>
        </p:nvSpPr>
        <p:spPr>
          <a:xfrm>
            <a:off x="5761635" y="585432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8755034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5D7CA-805D-115E-E3BF-C264E1D4C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, 텍스트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9386360-62F9-CFD7-717B-7A7165DE2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36" y="1725038"/>
            <a:ext cx="8968857" cy="46676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0E56A4C-2097-0D20-46B0-CFC09EBB4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화면 </a:t>
            </a:r>
            <a:r>
              <a:rPr lang="en-US" altLang="ko-KR" dirty="0"/>
              <a:t>– [</a:t>
            </a:r>
            <a:r>
              <a:rPr lang="ko-KR" altLang="en-US" dirty="0"/>
              <a:t>관리자</a:t>
            </a:r>
            <a:r>
              <a:rPr lang="en-US" altLang="ko-KR" dirty="0"/>
              <a:t>] </a:t>
            </a:r>
            <a:r>
              <a:rPr lang="ko-KR" altLang="en-US" dirty="0"/>
              <a:t>리뷰 관리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76DF4E-765E-4BF4-067D-DB1BB65CB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63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605941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20404-F7BB-1015-B8C6-D56DB4838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A2C92-A429-7B46-55C1-78FE89EEC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스토리보드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F7469B-B6AA-30DD-A08C-098BCBBD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64</a:t>
            </a:fld>
            <a:endParaRPr lang="ko-KR" altLang="en-US" noProof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0CEBC3-67D8-84A3-8F99-6E39732E3A29}"/>
              </a:ext>
            </a:extLst>
          </p:cNvPr>
          <p:cNvSpPr/>
          <p:nvPr/>
        </p:nvSpPr>
        <p:spPr>
          <a:xfrm>
            <a:off x="1524000" y="1627763"/>
            <a:ext cx="7067146" cy="4717913"/>
          </a:xfrm>
          <a:prstGeom prst="rect">
            <a:avLst/>
          </a:prstGeom>
          <a:noFill/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04C12C1-0F3E-66E8-AD69-1F1261DC65EE}"/>
              </a:ext>
            </a:extLst>
          </p:cNvPr>
          <p:cNvSpPr/>
          <p:nvPr/>
        </p:nvSpPr>
        <p:spPr>
          <a:xfrm>
            <a:off x="9602821" y="1627763"/>
            <a:ext cx="2373755" cy="47179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rIns="36000" rtlCol="0" anchor="t"/>
          <a:lstStyle/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문의코드</a:t>
            </a:r>
            <a:r>
              <a:rPr lang="en-US" altLang="ko-KR" sz="1100" dirty="0"/>
              <a:t>, </a:t>
            </a:r>
            <a:r>
              <a:rPr lang="ko-KR" altLang="en-US" sz="1100" dirty="0"/>
              <a:t>작성자</a:t>
            </a:r>
            <a:r>
              <a:rPr lang="en-US" altLang="ko-KR" sz="1100" dirty="0"/>
              <a:t>, </a:t>
            </a:r>
            <a:r>
              <a:rPr lang="ko-KR" altLang="en-US" sz="1100" dirty="0"/>
              <a:t>제목으로 검색</a:t>
            </a:r>
            <a:r>
              <a:rPr lang="en-US" altLang="ko-KR" sz="1100" dirty="0"/>
              <a:t>.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 err="1"/>
              <a:t>문의글</a:t>
            </a:r>
            <a:r>
              <a:rPr lang="ko-KR" altLang="en-US" sz="1100" dirty="0"/>
              <a:t> 상태로 </a:t>
            </a:r>
            <a:r>
              <a:rPr lang="ko-KR" altLang="en-US" sz="1100" dirty="0" err="1"/>
              <a:t>필터하여</a:t>
            </a:r>
            <a:r>
              <a:rPr lang="ko-KR" altLang="en-US" sz="1100" dirty="0"/>
              <a:t> 검색</a:t>
            </a:r>
            <a:r>
              <a:rPr lang="en-US" altLang="ko-KR" sz="1100" dirty="0"/>
              <a:t>.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문의 답변 페이지로 이동</a:t>
            </a:r>
            <a:r>
              <a:rPr lang="en-US" altLang="ko-KR" sz="1100" dirty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01791D3-9FEA-B0F5-CCAD-5E38245681F2}"/>
              </a:ext>
            </a:extLst>
          </p:cNvPr>
          <p:cNvSpPr/>
          <p:nvPr/>
        </p:nvSpPr>
        <p:spPr>
          <a:xfrm>
            <a:off x="9602821" y="1070042"/>
            <a:ext cx="2373755" cy="5577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[</a:t>
            </a:r>
            <a:r>
              <a:rPr lang="ko-KR" altLang="en-US" dirty="0"/>
              <a:t>관리자</a:t>
            </a:r>
            <a:r>
              <a:rPr lang="en-US" altLang="ko-KR" dirty="0"/>
              <a:t>] </a:t>
            </a:r>
            <a:r>
              <a:rPr lang="ko-KR" altLang="en-US" dirty="0"/>
              <a:t>문의 관리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1E82B3E-3F39-8E1C-9018-77A32E73A163}"/>
              </a:ext>
            </a:extLst>
          </p:cNvPr>
          <p:cNvSpPr/>
          <p:nvPr/>
        </p:nvSpPr>
        <p:spPr>
          <a:xfrm>
            <a:off x="2503251" y="1625449"/>
            <a:ext cx="6087893" cy="575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문의 관리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71B612-4F60-AECD-FB91-1077CCFE4F39}"/>
              </a:ext>
            </a:extLst>
          </p:cNvPr>
          <p:cNvSpPr/>
          <p:nvPr/>
        </p:nvSpPr>
        <p:spPr>
          <a:xfrm>
            <a:off x="1524000" y="1625449"/>
            <a:ext cx="972620" cy="575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로고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0022BFA-8D76-3687-B4DF-7477C4FE60A4}"/>
              </a:ext>
            </a:extLst>
          </p:cNvPr>
          <p:cNvSpPr/>
          <p:nvPr/>
        </p:nvSpPr>
        <p:spPr>
          <a:xfrm>
            <a:off x="2503251" y="2207521"/>
            <a:ext cx="6087893" cy="41316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1A91F9-A15D-89AA-1CD6-F49671BD4E2E}"/>
              </a:ext>
            </a:extLst>
          </p:cNvPr>
          <p:cNvSpPr/>
          <p:nvPr/>
        </p:nvSpPr>
        <p:spPr>
          <a:xfrm>
            <a:off x="1524000" y="2207521"/>
            <a:ext cx="972620" cy="41316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9BE1698-AD1C-01DE-9533-BB3AE7EB74CA}"/>
              </a:ext>
            </a:extLst>
          </p:cNvPr>
          <p:cNvSpPr/>
          <p:nvPr/>
        </p:nvSpPr>
        <p:spPr>
          <a:xfrm>
            <a:off x="2585644" y="2988076"/>
            <a:ext cx="5899449" cy="32379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FABA82-8F82-3172-F17E-4EDD0843FCF2}"/>
              </a:ext>
            </a:extLst>
          </p:cNvPr>
          <p:cNvSpPr/>
          <p:nvPr/>
        </p:nvSpPr>
        <p:spPr>
          <a:xfrm>
            <a:off x="2585644" y="2326260"/>
            <a:ext cx="957730" cy="18195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72000" rIns="0" rtlCol="0" anchor="ctr"/>
          <a:lstStyle/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2025-08-04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0" name="Picture 4" descr="달력 아이콘격리된 날짜 및 달력 아이콘 스톡 벡터(로열티 프리) 1054949570 | Shutterstock">
            <a:extLst>
              <a:ext uri="{FF2B5EF4-FFF2-40B4-BE49-F238E27FC236}">
                <a16:creationId xmlns:a16="http://schemas.microsoft.com/office/drawing/2014/main" id="{9E811361-66E0-EE8E-B193-F87918EE50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8" t="16339" r="20041" b="24134"/>
          <a:stretch>
            <a:fillRect/>
          </a:stretch>
        </p:blipFill>
        <p:spPr bwMode="auto">
          <a:xfrm>
            <a:off x="3363325" y="2339799"/>
            <a:ext cx="139408" cy="15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22880CB7-082A-0384-A8EA-5DA17E4D4F1A}"/>
              </a:ext>
            </a:extLst>
          </p:cNvPr>
          <p:cNvSpPr/>
          <p:nvPr/>
        </p:nvSpPr>
        <p:spPr>
          <a:xfrm>
            <a:off x="3859708" y="2326260"/>
            <a:ext cx="957730" cy="18195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72000" rIns="0" rtlCol="0" anchor="ctr"/>
          <a:lstStyle/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2025-11-04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Picture 4" descr="달력 아이콘격리된 날짜 및 달력 아이콘 스톡 벡터(로열티 프리) 1054949570 | Shutterstock">
            <a:extLst>
              <a:ext uri="{FF2B5EF4-FFF2-40B4-BE49-F238E27FC236}">
                <a16:creationId xmlns:a16="http://schemas.microsoft.com/office/drawing/2014/main" id="{1330AFCA-C3F2-66CE-12F3-54582E8C73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8" t="16339" r="20041" b="24134"/>
          <a:stretch>
            <a:fillRect/>
          </a:stretch>
        </p:blipFill>
        <p:spPr bwMode="auto">
          <a:xfrm>
            <a:off x="4637389" y="2339799"/>
            <a:ext cx="139408" cy="15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7EAFBDD-9408-87BC-2F50-05ABE8B564A4}"/>
              </a:ext>
            </a:extLst>
          </p:cNvPr>
          <p:cNvSpPr txBox="1"/>
          <p:nvPr/>
        </p:nvSpPr>
        <p:spPr>
          <a:xfrm>
            <a:off x="3539200" y="2218482"/>
            <a:ext cx="306022" cy="32560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900" b="1" dirty="0"/>
              <a:t>~</a:t>
            </a:r>
            <a:endParaRPr lang="ko-KR" altLang="en-US" sz="900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AE8964C-99D7-4462-32F7-3F3172BFA9A0}"/>
              </a:ext>
            </a:extLst>
          </p:cNvPr>
          <p:cNvSpPr/>
          <p:nvPr/>
        </p:nvSpPr>
        <p:spPr>
          <a:xfrm>
            <a:off x="4874454" y="2326260"/>
            <a:ext cx="210294" cy="1843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6" name="Picture 2" descr="둥근 돋보기 - 무료 상호 작용개 아이콘">
            <a:extLst>
              <a:ext uri="{FF2B5EF4-FFF2-40B4-BE49-F238E27FC236}">
                <a16:creationId xmlns:a16="http://schemas.microsoft.com/office/drawing/2014/main" id="{C19B928E-8DDD-1304-E580-184F1354A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749" y="2374253"/>
            <a:ext cx="98254" cy="9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F332A80-0AAC-4537-BAC1-582E2902925F}"/>
              </a:ext>
            </a:extLst>
          </p:cNvPr>
          <p:cNvSpPr/>
          <p:nvPr/>
        </p:nvSpPr>
        <p:spPr>
          <a:xfrm>
            <a:off x="2582494" y="2626951"/>
            <a:ext cx="2234944" cy="2252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검색</a:t>
            </a:r>
          </a:p>
        </p:txBody>
      </p:sp>
      <p:pic>
        <p:nvPicPr>
          <p:cNvPr id="8" name="Picture 2" descr="둥근 돋보기 - 무료 상호 작용개 아이콘">
            <a:extLst>
              <a:ext uri="{FF2B5EF4-FFF2-40B4-BE49-F238E27FC236}">
                <a16:creationId xmlns:a16="http://schemas.microsoft.com/office/drawing/2014/main" id="{109EB71E-E7E1-E7E8-E55C-CEFAE61EC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806" y="2665196"/>
            <a:ext cx="159898" cy="15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A861D8-50DB-CBFD-B3E0-B84B5A991320}"/>
              </a:ext>
            </a:extLst>
          </p:cNvPr>
          <p:cNvSpPr txBox="1"/>
          <p:nvPr/>
        </p:nvSpPr>
        <p:spPr>
          <a:xfrm>
            <a:off x="1514779" y="2175097"/>
            <a:ext cx="956047" cy="42208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정보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대시보드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매출 확인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판매 기록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상품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상품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상품 등록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재고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배송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사용자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회원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리뷰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accent1">
                    <a:lumMod val="75000"/>
                  </a:schemeClr>
                </a:solidFill>
              </a:rPr>
              <a:t>문의 관리</a:t>
            </a:r>
            <a:endParaRPr lang="en-US" altLang="ko-KR" sz="9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이벤트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배너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할인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쿠폰 관리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67ED252-BECD-F230-0E1C-B45D3AE74E2B}"/>
              </a:ext>
            </a:extLst>
          </p:cNvPr>
          <p:cNvSpPr/>
          <p:nvPr/>
        </p:nvSpPr>
        <p:spPr>
          <a:xfrm>
            <a:off x="2699719" y="3078681"/>
            <a:ext cx="4667362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dist"/>
            <a:r>
              <a:rPr lang="en-US" altLang="ko-KR" sz="900" dirty="0"/>
              <a:t>| </a:t>
            </a:r>
            <a:r>
              <a:rPr lang="ko-KR" altLang="en-US" sz="900" dirty="0"/>
              <a:t>문의코드 </a:t>
            </a:r>
            <a:r>
              <a:rPr lang="en-US" altLang="ko-KR" sz="900" dirty="0"/>
              <a:t>| </a:t>
            </a:r>
            <a:r>
              <a:rPr lang="ko-KR" altLang="en-US" sz="900" dirty="0"/>
              <a:t>작성자 </a:t>
            </a:r>
            <a:r>
              <a:rPr lang="en-US" altLang="ko-KR" sz="900" dirty="0"/>
              <a:t>| </a:t>
            </a:r>
            <a:r>
              <a:rPr lang="ko-KR" altLang="en-US" sz="900" dirty="0"/>
              <a:t>문의제목 </a:t>
            </a:r>
            <a:r>
              <a:rPr lang="en-US" altLang="ko-KR" sz="900" dirty="0"/>
              <a:t>| </a:t>
            </a:r>
            <a:r>
              <a:rPr lang="ko-KR" altLang="en-US" sz="900" dirty="0"/>
              <a:t>등록일 </a:t>
            </a:r>
            <a:r>
              <a:rPr lang="en-US" altLang="ko-KR" sz="900" dirty="0"/>
              <a:t>| </a:t>
            </a:r>
            <a:r>
              <a:rPr lang="ko-KR" altLang="en-US" sz="900" dirty="0"/>
              <a:t>상태 </a:t>
            </a:r>
            <a:r>
              <a:rPr lang="en-US" altLang="ko-KR" sz="900" dirty="0"/>
              <a:t>|</a:t>
            </a:r>
            <a:endParaRPr lang="ko-KR" altLang="en-US" sz="9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64E3741-7760-9392-9FCC-E1859FAB26DC}"/>
              </a:ext>
            </a:extLst>
          </p:cNvPr>
          <p:cNvCxnSpPr>
            <a:cxnSpLocks/>
          </p:cNvCxnSpPr>
          <p:nvPr/>
        </p:nvCxnSpPr>
        <p:spPr>
          <a:xfrm>
            <a:off x="2740415" y="3313830"/>
            <a:ext cx="56577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F5F5E27-F0C4-0E93-9702-E8E14EC8CB78}"/>
              </a:ext>
            </a:extLst>
          </p:cNvPr>
          <p:cNvSpPr/>
          <p:nvPr/>
        </p:nvSpPr>
        <p:spPr>
          <a:xfrm>
            <a:off x="2634869" y="3386378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CI00000</a:t>
            </a:r>
            <a:endParaRPr lang="ko-KR" altLang="en-US" sz="900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390C48C-28E8-F877-29F5-F396AE196210}"/>
              </a:ext>
            </a:extLst>
          </p:cNvPr>
          <p:cNvSpPr/>
          <p:nvPr/>
        </p:nvSpPr>
        <p:spPr>
          <a:xfrm>
            <a:off x="3639105" y="3386378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작성자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1CD4A2E-B499-470E-169B-50103F0E6E01}"/>
              </a:ext>
            </a:extLst>
          </p:cNvPr>
          <p:cNvSpPr/>
          <p:nvPr/>
        </p:nvSpPr>
        <p:spPr>
          <a:xfrm>
            <a:off x="4586200" y="3386378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문의제목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C0016DD-423F-EC3A-DE84-B3BF86215EFD}"/>
              </a:ext>
            </a:extLst>
          </p:cNvPr>
          <p:cNvSpPr/>
          <p:nvPr/>
        </p:nvSpPr>
        <p:spPr>
          <a:xfrm>
            <a:off x="2634869" y="358215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CI00000</a:t>
            </a:r>
            <a:endParaRPr lang="ko-KR" altLang="en-US" sz="900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BBE2252-AEEB-DEBD-1719-28CB196279BB}"/>
              </a:ext>
            </a:extLst>
          </p:cNvPr>
          <p:cNvSpPr/>
          <p:nvPr/>
        </p:nvSpPr>
        <p:spPr>
          <a:xfrm>
            <a:off x="3639105" y="358215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작성자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7BBCDFD-576F-FFD0-751E-958DDBD5FA9C}"/>
              </a:ext>
            </a:extLst>
          </p:cNvPr>
          <p:cNvSpPr/>
          <p:nvPr/>
        </p:nvSpPr>
        <p:spPr>
          <a:xfrm>
            <a:off x="4586200" y="358215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문의제목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989508F-AF89-4D8F-87EB-91DDB48C7B23}"/>
              </a:ext>
            </a:extLst>
          </p:cNvPr>
          <p:cNvSpPr/>
          <p:nvPr/>
        </p:nvSpPr>
        <p:spPr>
          <a:xfrm>
            <a:off x="2634869" y="375869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CI00000</a:t>
            </a:r>
            <a:endParaRPr lang="ko-KR" altLang="en-US" sz="9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A39A217-505A-FA6C-B5D2-837A6AE375E3}"/>
              </a:ext>
            </a:extLst>
          </p:cNvPr>
          <p:cNvSpPr/>
          <p:nvPr/>
        </p:nvSpPr>
        <p:spPr>
          <a:xfrm>
            <a:off x="3639105" y="375869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작성자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08D8543-DBC3-D854-26AE-C83EB60C271D}"/>
              </a:ext>
            </a:extLst>
          </p:cNvPr>
          <p:cNvSpPr/>
          <p:nvPr/>
        </p:nvSpPr>
        <p:spPr>
          <a:xfrm>
            <a:off x="4586200" y="375869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문의제목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00056C4-4230-776D-3BBC-234DB971E6F5}"/>
              </a:ext>
            </a:extLst>
          </p:cNvPr>
          <p:cNvSpPr/>
          <p:nvPr/>
        </p:nvSpPr>
        <p:spPr>
          <a:xfrm>
            <a:off x="2634869" y="393442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CI00000</a:t>
            </a:r>
            <a:endParaRPr lang="ko-KR" altLang="en-US" sz="900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F2F8992-96ED-F4CE-C875-A1DF1A78E220}"/>
              </a:ext>
            </a:extLst>
          </p:cNvPr>
          <p:cNvSpPr/>
          <p:nvPr/>
        </p:nvSpPr>
        <p:spPr>
          <a:xfrm>
            <a:off x="3639105" y="393442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작성자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F4889FA-54B3-2466-1835-0AB625A8F277}"/>
              </a:ext>
            </a:extLst>
          </p:cNvPr>
          <p:cNvSpPr/>
          <p:nvPr/>
        </p:nvSpPr>
        <p:spPr>
          <a:xfrm>
            <a:off x="4586200" y="393442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문의제목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53C6306-880A-77AC-F952-60D78B09B47F}"/>
              </a:ext>
            </a:extLst>
          </p:cNvPr>
          <p:cNvSpPr/>
          <p:nvPr/>
        </p:nvSpPr>
        <p:spPr>
          <a:xfrm>
            <a:off x="2634869" y="411097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CI00000</a:t>
            </a:r>
            <a:endParaRPr lang="ko-KR" altLang="en-US" sz="900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66F0F62-7D41-C039-2011-84355E8AA3A3}"/>
              </a:ext>
            </a:extLst>
          </p:cNvPr>
          <p:cNvSpPr/>
          <p:nvPr/>
        </p:nvSpPr>
        <p:spPr>
          <a:xfrm>
            <a:off x="3639105" y="411097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작성자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54B7971D-4291-D8A3-7F96-2E625CCDA1DB}"/>
              </a:ext>
            </a:extLst>
          </p:cNvPr>
          <p:cNvSpPr/>
          <p:nvPr/>
        </p:nvSpPr>
        <p:spPr>
          <a:xfrm>
            <a:off x="4586200" y="411097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문의제목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3E84FD2A-3DD8-6387-5786-9B8823FE00FA}"/>
              </a:ext>
            </a:extLst>
          </p:cNvPr>
          <p:cNvSpPr/>
          <p:nvPr/>
        </p:nvSpPr>
        <p:spPr>
          <a:xfrm>
            <a:off x="2634869" y="428466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CI00000</a:t>
            </a:r>
            <a:endParaRPr lang="ko-KR" altLang="en-US" sz="900" dirty="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A3E7DB7-17EA-E2C9-F242-BA1E7CAB1125}"/>
              </a:ext>
            </a:extLst>
          </p:cNvPr>
          <p:cNvSpPr/>
          <p:nvPr/>
        </p:nvSpPr>
        <p:spPr>
          <a:xfrm>
            <a:off x="3639105" y="428466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작성자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5DA215E-8611-FB0D-8976-76982420A30B}"/>
              </a:ext>
            </a:extLst>
          </p:cNvPr>
          <p:cNvSpPr/>
          <p:nvPr/>
        </p:nvSpPr>
        <p:spPr>
          <a:xfrm>
            <a:off x="4586200" y="428466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문의제목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5A2AA943-B6F4-7493-C96F-D0FED131A6AF}"/>
              </a:ext>
            </a:extLst>
          </p:cNvPr>
          <p:cNvSpPr/>
          <p:nvPr/>
        </p:nvSpPr>
        <p:spPr>
          <a:xfrm>
            <a:off x="2634869" y="446121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CI00000</a:t>
            </a:r>
            <a:endParaRPr lang="ko-KR" altLang="en-US" sz="900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E0F5AAEB-A3F1-4F9C-7DAD-F55F2ED1455D}"/>
              </a:ext>
            </a:extLst>
          </p:cNvPr>
          <p:cNvSpPr/>
          <p:nvPr/>
        </p:nvSpPr>
        <p:spPr>
          <a:xfrm>
            <a:off x="3639105" y="446121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작성자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911F9CB3-E7F5-13B6-62C4-C59665956196}"/>
              </a:ext>
            </a:extLst>
          </p:cNvPr>
          <p:cNvSpPr/>
          <p:nvPr/>
        </p:nvSpPr>
        <p:spPr>
          <a:xfrm>
            <a:off x="4586200" y="446121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문의제목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E5E99E96-8B13-CA1A-64D4-A7386C36BA45}"/>
              </a:ext>
            </a:extLst>
          </p:cNvPr>
          <p:cNvSpPr/>
          <p:nvPr/>
        </p:nvSpPr>
        <p:spPr>
          <a:xfrm>
            <a:off x="2634869" y="463490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CI00000</a:t>
            </a:r>
            <a:endParaRPr lang="ko-KR" altLang="en-US" sz="900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DA641EE0-9CD3-B744-5092-4561D27D4FB8}"/>
              </a:ext>
            </a:extLst>
          </p:cNvPr>
          <p:cNvSpPr/>
          <p:nvPr/>
        </p:nvSpPr>
        <p:spPr>
          <a:xfrm>
            <a:off x="3639105" y="463490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작성자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FA4C85C1-91D1-8415-0435-C90DA15948DE}"/>
              </a:ext>
            </a:extLst>
          </p:cNvPr>
          <p:cNvSpPr/>
          <p:nvPr/>
        </p:nvSpPr>
        <p:spPr>
          <a:xfrm>
            <a:off x="4586200" y="463490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문의제목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82A5196D-F4B2-2484-5750-80BCC3FEA0CC}"/>
              </a:ext>
            </a:extLst>
          </p:cNvPr>
          <p:cNvSpPr/>
          <p:nvPr/>
        </p:nvSpPr>
        <p:spPr>
          <a:xfrm>
            <a:off x="2634869" y="481145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CI00000</a:t>
            </a:r>
            <a:endParaRPr lang="ko-KR" altLang="en-US" sz="900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1B5EFEE-5FC1-612B-EA33-38123244F56A}"/>
              </a:ext>
            </a:extLst>
          </p:cNvPr>
          <p:cNvSpPr/>
          <p:nvPr/>
        </p:nvSpPr>
        <p:spPr>
          <a:xfrm>
            <a:off x="3639105" y="481145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작성자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773A1A1E-4E94-5A2B-9895-348B00C754F3}"/>
              </a:ext>
            </a:extLst>
          </p:cNvPr>
          <p:cNvSpPr/>
          <p:nvPr/>
        </p:nvSpPr>
        <p:spPr>
          <a:xfrm>
            <a:off x="4586200" y="481145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문의제목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B6496667-FC26-2FFE-BF15-9AEB069E0FAD}"/>
              </a:ext>
            </a:extLst>
          </p:cNvPr>
          <p:cNvSpPr/>
          <p:nvPr/>
        </p:nvSpPr>
        <p:spPr>
          <a:xfrm>
            <a:off x="2634869" y="498514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CI00000</a:t>
            </a:r>
            <a:endParaRPr lang="ko-KR" altLang="en-US" sz="900" dirty="0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A8831090-933E-705E-0787-41E38E8F87FA}"/>
              </a:ext>
            </a:extLst>
          </p:cNvPr>
          <p:cNvSpPr/>
          <p:nvPr/>
        </p:nvSpPr>
        <p:spPr>
          <a:xfrm>
            <a:off x="3639105" y="498514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작성자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D2AEE238-7895-1651-313B-EAC7054CE1EE}"/>
              </a:ext>
            </a:extLst>
          </p:cNvPr>
          <p:cNvSpPr/>
          <p:nvPr/>
        </p:nvSpPr>
        <p:spPr>
          <a:xfrm>
            <a:off x="4586200" y="498514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문의제목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58122A4C-52CC-65C0-D16B-CC90FB596A30}"/>
              </a:ext>
            </a:extLst>
          </p:cNvPr>
          <p:cNvSpPr/>
          <p:nvPr/>
        </p:nvSpPr>
        <p:spPr>
          <a:xfrm>
            <a:off x="2634869" y="516169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CI00000</a:t>
            </a:r>
            <a:endParaRPr lang="ko-KR" altLang="en-US" sz="900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44E076FC-BBA6-E4C2-53B3-90402072AA82}"/>
              </a:ext>
            </a:extLst>
          </p:cNvPr>
          <p:cNvSpPr/>
          <p:nvPr/>
        </p:nvSpPr>
        <p:spPr>
          <a:xfrm>
            <a:off x="3639105" y="516169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작성자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1A135518-CB35-8213-FB7C-745EA4B4688E}"/>
              </a:ext>
            </a:extLst>
          </p:cNvPr>
          <p:cNvSpPr/>
          <p:nvPr/>
        </p:nvSpPr>
        <p:spPr>
          <a:xfrm>
            <a:off x="4586200" y="516169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문의제목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9FF5D9F0-6046-4BA6-C982-885C27350537}"/>
              </a:ext>
            </a:extLst>
          </p:cNvPr>
          <p:cNvSpPr/>
          <p:nvPr/>
        </p:nvSpPr>
        <p:spPr>
          <a:xfrm>
            <a:off x="2634869" y="533387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CI00000</a:t>
            </a:r>
            <a:endParaRPr lang="ko-KR" altLang="en-US" sz="900" dirty="0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8CE7634D-F88E-F570-3F13-653153E30422}"/>
              </a:ext>
            </a:extLst>
          </p:cNvPr>
          <p:cNvSpPr/>
          <p:nvPr/>
        </p:nvSpPr>
        <p:spPr>
          <a:xfrm>
            <a:off x="3639105" y="533387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작성자</a:t>
            </a:r>
          </a:p>
        </p:txBody>
      </p:sp>
      <p:sp>
        <p:nvSpPr>
          <p:cNvPr id="1024" name="사각형: 둥근 모서리 1023">
            <a:extLst>
              <a:ext uri="{FF2B5EF4-FFF2-40B4-BE49-F238E27FC236}">
                <a16:creationId xmlns:a16="http://schemas.microsoft.com/office/drawing/2014/main" id="{BADEC86B-748E-7814-D3D9-E51180CB3A74}"/>
              </a:ext>
            </a:extLst>
          </p:cNvPr>
          <p:cNvSpPr/>
          <p:nvPr/>
        </p:nvSpPr>
        <p:spPr>
          <a:xfrm>
            <a:off x="4586200" y="533387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문의제목</a:t>
            </a:r>
          </a:p>
        </p:txBody>
      </p:sp>
      <p:sp>
        <p:nvSpPr>
          <p:cNvPr id="1025" name="사각형: 둥근 모서리 1024">
            <a:extLst>
              <a:ext uri="{FF2B5EF4-FFF2-40B4-BE49-F238E27FC236}">
                <a16:creationId xmlns:a16="http://schemas.microsoft.com/office/drawing/2014/main" id="{14FBD9F2-7F1B-F100-5564-7990CFC999F3}"/>
              </a:ext>
            </a:extLst>
          </p:cNvPr>
          <p:cNvSpPr/>
          <p:nvPr/>
        </p:nvSpPr>
        <p:spPr>
          <a:xfrm>
            <a:off x="2634869" y="551041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CI00000</a:t>
            </a:r>
            <a:endParaRPr lang="ko-KR" altLang="en-US" sz="900" dirty="0"/>
          </a:p>
        </p:txBody>
      </p:sp>
      <p:sp>
        <p:nvSpPr>
          <p:cNvPr id="1026" name="사각형: 둥근 모서리 1025">
            <a:extLst>
              <a:ext uri="{FF2B5EF4-FFF2-40B4-BE49-F238E27FC236}">
                <a16:creationId xmlns:a16="http://schemas.microsoft.com/office/drawing/2014/main" id="{491EC0F0-D3CC-13CF-467A-2BE9B12B4E2F}"/>
              </a:ext>
            </a:extLst>
          </p:cNvPr>
          <p:cNvSpPr/>
          <p:nvPr/>
        </p:nvSpPr>
        <p:spPr>
          <a:xfrm>
            <a:off x="3639105" y="551041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작성자</a:t>
            </a:r>
          </a:p>
        </p:txBody>
      </p:sp>
      <p:sp>
        <p:nvSpPr>
          <p:cNvPr id="1027" name="사각형: 둥근 모서리 1026">
            <a:extLst>
              <a:ext uri="{FF2B5EF4-FFF2-40B4-BE49-F238E27FC236}">
                <a16:creationId xmlns:a16="http://schemas.microsoft.com/office/drawing/2014/main" id="{17E8D63D-A521-DAD5-42B3-49AE1184197C}"/>
              </a:ext>
            </a:extLst>
          </p:cNvPr>
          <p:cNvSpPr/>
          <p:nvPr/>
        </p:nvSpPr>
        <p:spPr>
          <a:xfrm>
            <a:off x="4586200" y="551041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문의제목</a:t>
            </a:r>
          </a:p>
        </p:txBody>
      </p:sp>
      <p:sp>
        <p:nvSpPr>
          <p:cNvPr id="1028" name="사각형: 둥근 모서리 1027">
            <a:extLst>
              <a:ext uri="{FF2B5EF4-FFF2-40B4-BE49-F238E27FC236}">
                <a16:creationId xmlns:a16="http://schemas.microsoft.com/office/drawing/2014/main" id="{78F87573-4B81-9CCB-A0AF-A4DBDBE6F711}"/>
              </a:ext>
            </a:extLst>
          </p:cNvPr>
          <p:cNvSpPr/>
          <p:nvPr/>
        </p:nvSpPr>
        <p:spPr>
          <a:xfrm>
            <a:off x="2634869" y="568070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CI00000</a:t>
            </a:r>
            <a:endParaRPr lang="ko-KR" altLang="en-US" sz="900" dirty="0"/>
          </a:p>
        </p:txBody>
      </p:sp>
      <p:sp>
        <p:nvSpPr>
          <p:cNvPr id="1029" name="사각형: 둥근 모서리 1028">
            <a:extLst>
              <a:ext uri="{FF2B5EF4-FFF2-40B4-BE49-F238E27FC236}">
                <a16:creationId xmlns:a16="http://schemas.microsoft.com/office/drawing/2014/main" id="{D4097141-A170-0509-BEE3-66423D134ED0}"/>
              </a:ext>
            </a:extLst>
          </p:cNvPr>
          <p:cNvSpPr/>
          <p:nvPr/>
        </p:nvSpPr>
        <p:spPr>
          <a:xfrm>
            <a:off x="3639105" y="568070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작성자</a:t>
            </a:r>
          </a:p>
        </p:txBody>
      </p:sp>
      <p:sp>
        <p:nvSpPr>
          <p:cNvPr id="1030" name="사각형: 둥근 모서리 1029">
            <a:extLst>
              <a:ext uri="{FF2B5EF4-FFF2-40B4-BE49-F238E27FC236}">
                <a16:creationId xmlns:a16="http://schemas.microsoft.com/office/drawing/2014/main" id="{880D8F2D-F847-DD96-462F-FB9EE2B59C1B}"/>
              </a:ext>
            </a:extLst>
          </p:cNvPr>
          <p:cNvSpPr/>
          <p:nvPr/>
        </p:nvSpPr>
        <p:spPr>
          <a:xfrm>
            <a:off x="4586200" y="568070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문의제목</a:t>
            </a:r>
          </a:p>
        </p:txBody>
      </p:sp>
      <p:sp>
        <p:nvSpPr>
          <p:cNvPr id="1031" name="사각형: 둥근 모서리 1030">
            <a:extLst>
              <a:ext uri="{FF2B5EF4-FFF2-40B4-BE49-F238E27FC236}">
                <a16:creationId xmlns:a16="http://schemas.microsoft.com/office/drawing/2014/main" id="{8E8A822E-288D-1A45-AB32-1C52B1012254}"/>
              </a:ext>
            </a:extLst>
          </p:cNvPr>
          <p:cNvSpPr/>
          <p:nvPr/>
        </p:nvSpPr>
        <p:spPr>
          <a:xfrm>
            <a:off x="2634869" y="5857250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CI00000</a:t>
            </a:r>
            <a:endParaRPr lang="ko-KR" altLang="en-US" sz="900" dirty="0"/>
          </a:p>
        </p:txBody>
      </p:sp>
      <p:sp>
        <p:nvSpPr>
          <p:cNvPr id="1032" name="사각형: 둥근 모서리 1031">
            <a:extLst>
              <a:ext uri="{FF2B5EF4-FFF2-40B4-BE49-F238E27FC236}">
                <a16:creationId xmlns:a16="http://schemas.microsoft.com/office/drawing/2014/main" id="{57090004-9DF8-8CF0-139E-A780C7B9CA61}"/>
              </a:ext>
            </a:extLst>
          </p:cNvPr>
          <p:cNvSpPr/>
          <p:nvPr/>
        </p:nvSpPr>
        <p:spPr>
          <a:xfrm>
            <a:off x="3639105" y="5857250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작성자</a:t>
            </a:r>
          </a:p>
        </p:txBody>
      </p:sp>
      <p:sp>
        <p:nvSpPr>
          <p:cNvPr id="1033" name="사각형: 둥근 모서리 1032">
            <a:extLst>
              <a:ext uri="{FF2B5EF4-FFF2-40B4-BE49-F238E27FC236}">
                <a16:creationId xmlns:a16="http://schemas.microsoft.com/office/drawing/2014/main" id="{6683A95E-0B94-DE13-D091-67EF657B51CD}"/>
              </a:ext>
            </a:extLst>
          </p:cNvPr>
          <p:cNvSpPr/>
          <p:nvPr/>
        </p:nvSpPr>
        <p:spPr>
          <a:xfrm>
            <a:off x="4586200" y="5857250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문의제목</a:t>
            </a:r>
          </a:p>
        </p:txBody>
      </p:sp>
      <p:sp>
        <p:nvSpPr>
          <p:cNvPr id="1034" name="사각형: 둥근 모서리 1033">
            <a:extLst>
              <a:ext uri="{FF2B5EF4-FFF2-40B4-BE49-F238E27FC236}">
                <a16:creationId xmlns:a16="http://schemas.microsoft.com/office/drawing/2014/main" id="{44FFFD26-789B-A377-8BC2-F928051AC8F6}"/>
              </a:ext>
            </a:extLst>
          </p:cNvPr>
          <p:cNvSpPr/>
          <p:nvPr/>
        </p:nvSpPr>
        <p:spPr>
          <a:xfrm>
            <a:off x="7389244" y="3363124"/>
            <a:ext cx="961632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답변</a:t>
            </a:r>
          </a:p>
        </p:txBody>
      </p:sp>
      <p:sp>
        <p:nvSpPr>
          <p:cNvPr id="1035" name="사각형: 둥근 모서리 1034">
            <a:extLst>
              <a:ext uri="{FF2B5EF4-FFF2-40B4-BE49-F238E27FC236}">
                <a16:creationId xmlns:a16="http://schemas.microsoft.com/office/drawing/2014/main" id="{212F62AA-903D-654A-074D-F473FF84EDF2}"/>
              </a:ext>
            </a:extLst>
          </p:cNvPr>
          <p:cNvSpPr/>
          <p:nvPr/>
        </p:nvSpPr>
        <p:spPr>
          <a:xfrm>
            <a:off x="7389244" y="3536152"/>
            <a:ext cx="961632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답변</a:t>
            </a:r>
          </a:p>
        </p:txBody>
      </p:sp>
      <p:sp>
        <p:nvSpPr>
          <p:cNvPr id="1036" name="사각형: 둥근 모서리 1035">
            <a:extLst>
              <a:ext uri="{FF2B5EF4-FFF2-40B4-BE49-F238E27FC236}">
                <a16:creationId xmlns:a16="http://schemas.microsoft.com/office/drawing/2014/main" id="{6BAFCF08-7426-4265-3E9B-3BC7969B516A}"/>
              </a:ext>
            </a:extLst>
          </p:cNvPr>
          <p:cNvSpPr/>
          <p:nvPr/>
        </p:nvSpPr>
        <p:spPr>
          <a:xfrm>
            <a:off x="7389244" y="3713484"/>
            <a:ext cx="961632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답변</a:t>
            </a:r>
          </a:p>
        </p:txBody>
      </p:sp>
      <p:sp>
        <p:nvSpPr>
          <p:cNvPr id="1037" name="사각형: 둥근 모서리 1036">
            <a:extLst>
              <a:ext uri="{FF2B5EF4-FFF2-40B4-BE49-F238E27FC236}">
                <a16:creationId xmlns:a16="http://schemas.microsoft.com/office/drawing/2014/main" id="{EC1D3B30-4B09-9072-E480-321AD987CEAC}"/>
              </a:ext>
            </a:extLst>
          </p:cNvPr>
          <p:cNvSpPr/>
          <p:nvPr/>
        </p:nvSpPr>
        <p:spPr>
          <a:xfrm>
            <a:off x="7389244" y="3886512"/>
            <a:ext cx="961632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답변</a:t>
            </a:r>
          </a:p>
        </p:txBody>
      </p:sp>
      <p:sp>
        <p:nvSpPr>
          <p:cNvPr id="1038" name="사각형: 둥근 모서리 1037">
            <a:extLst>
              <a:ext uri="{FF2B5EF4-FFF2-40B4-BE49-F238E27FC236}">
                <a16:creationId xmlns:a16="http://schemas.microsoft.com/office/drawing/2014/main" id="{8FF3D22E-042B-F695-292E-6AEEA08D80EF}"/>
              </a:ext>
            </a:extLst>
          </p:cNvPr>
          <p:cNvSpPr/>
          <p:nvPr/>
        </p:nvSpPr>
        <p:spPr>
          <a:xfrm>
            <a:off x="7389244" y="4062577"/>
            <a:ext cx="961632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답변</a:t>
            </a:r>
          </a:p>
        </p:txBody>
      </p:sp>
      <p:sp>
        <p:nvSpPr>
          <p:cNvPr id="1039" name="사각형: 둥근 모서리 1038">
            <a:extLst>
              <a:ext uri="{FF2B5EF4-FFF2-40B4-BE49-F238E27FC236}">
                <a16:creationId xmlns:a16="http://schemas.microsoft.com/office/drawing/2014/main" id="{DF61D4DD-1F35-6E4F-FC19-B61A7C7E72FE}"/>
              </a:ext>
            </a:extLst>
          </p:cNvPr>
          <p:cNvSpPr/>
          <p:nvPr/>
        </p:nvSpPr>
        <p:spPr>
          <a:xfrm>
            <a:off x="7389244" y="4235605"/>
            <a:ext cx="961632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답변</a:t>
            </a:r>
          </a:p>
        </p:txBody>
      </p:sp>
      <p:sp>
        <p:nvSpPr>
          <p:cNvPr id="1040" name="사각형: 둥근 모서리 1039">
            <a:extLst>
              <a:ext uri="{FF2B5EF4-FFF2-40B4-BE49-F238E27FC236}">
                <a16:creationId xmlns:a16="http://schemas.microsoft.com/office/drawing/2014/main" id="{FD50F1A0-9786-8BA0-CA74-1FCCDDE35541}"/>
              </a:ext>
            </a:extLst>
          </p:cNvPr>
          <p:cNvSpPr/>
          <p:nvPr/>
        </p:nvSpPr>
        <p:spPr>
          <a:xfrm>
            <a:off x="7389244" y="4416085"/>
            <a:ext cx="961632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답변</a:t>
            </a:r>
          </a:p>
        </p:txBody>
      </p:sp>
      <p:sp>
        <p:nvSpPr>
          <p:cNvPr id="1041" name="사각형: 둥근 모서리 1040">
            <a:extLst>
              <a:ext uri="{FF2B5EF4-FFF2-40B4-BE49-F238E27FC236}">
                <a16:creationId xmlns:a16="http://schemas.microsoft.com/office/drawing/2014/main" id="{242AE617-D395-9676-B9C1-96B142B5C392}"/>
              </a:ext>
            </a:extLst>
          </p:cNvPr>
          <p:cNvSpPr/>
          <p:nvPr/>
        </p:nvSpPr>
        <p:spPr>
          <a:xfrm>
            <a:off x="7389244" y="4589113"/>
            <a:ext cx="961632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답변</a:t>
            </a:r>
          </a:p>
        </p:txBody>
      </p:sp>
      <p:sp>
        <p:nvSpPr>
          <p:cNvPr id="1042" name="사각형: 둥근 모서리 1041">
            <a:extLst>
              <a:ext uri="{FF2B5EF4-FFF2-40B4-BE49-F238E27FC236}">
                <a16:creationId xmlns:a16="http://schemas.microsoft.com/office/drawing/2014/main" id="{C5F6FC3A-88E5-9F0E-D709-38BF8BBC4510}"/>
              </a:ext>
            </a:extLst>
          </p:cNvPr>
          <p:cNvSpPr/>
          <p:nvPr/>
        </p:nvSpPr>
        <p:spPr>
          <a:xfrm>
            <a:off x="7389244" y="4781785"/>
            <a:ext cx="961632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답변</a:t>
            </a:r>
          </a:p>
        </p:txBody>
      </p:sp>
      <p:sp>
        <p:nvSpPr>
          <p:cNvPr id="1043" name="사각형: 둥근 모서리 1042">
            <a:extLst>
              <a:ext uri="{FF2B5EF4-FFF2-40B4-BE49-F238E27FC236}">
                <a16:creationId xmlns:a16="http://schemas.microsoft.com/office/drawing/2014/main" id="{2FCDDE23-5D56-5019-A343-E91988962B80}"/>
              </a:ext>
            </a:extLst>
          </p:cNvPr>
          <p:cNvSpPr/>
          <p:nvPr/>
        </p:nvSpPr>
        <p:spPr>
          <a:xfrm>
            <a:off x="7389244" y="4954813"/>
            <a:ext cx="961632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답변</a:t>
            </a:r>
          </a:p>
        </p:txBody>
      </p:sp>
      <p:sp>
        <p:nvSpPr>
          <p:cNvPr id="1044" name="사각형: 둥근 모서리 1043">
            <a:extLst>
              <a:ext uri="{FF2B5EF4-FFF2-40B4-BE49-F238E27FC236}">
                <a16:creationId xmlns:a16="http://schemas.microsoft.com/office/drawing/2014/main" id="{06CB48A0-7FC1-0711-6724-77E576648995}"/>
              </a:ext>
            </a:extLst>
          </p:cNvPr>
          <p:cNvSpPr/>
          <p:nvPr/>
        </p:nvSpPr>
        <p:spPr>
          <a:xfrm>
            <a:off x="7389244" y="5143579"/>
            <a:ext cx="961632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답변</a:t>
            </a:r>
          </a:p>
        </p:txBody>
      </p:sp>
      <p:sp>
        <p:nvSpPr>
          <p:cNvPr id="1045" name="사각형: 둥근 모서리 1044">
            <a:extLst>
              <a:ext uri="{FF2B5EF4-FFF2-40B4-BE49-F238E27FC236}">
                <a16:creationId xmlns:a16="http://schemas.microsoft.com/office/drawing/2014/main" id="{4C618233-B4F7-5EDF-5A2F-894AF3335FB7}"/>
              </a:ext>
            </a:extLst>
          </p:cNvPr>
          <p:cNvSpPr/>
          <p:nvPr/>
        </p:nvSpPr>
        <p:spPr>
          <a:xfrm>
            <a:off x="7389244" y="5285603"/>
            <a:ext cx="961632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답변</a:t>
            </a:r>
          </a:p>
        </p:txBody>
      </p:sp>
      <p:sp>
        <p:nvSpPr>
          <p:cNvPr id="1047" name="사각형: 둥근 모서리 1046">
            <a:extLst>
              <a:ext uri="{FF2B5EF4-FFF2-40B4-BE49-F238E27FC236}">
                <a16:creationId xmlns:a16="http://schemas.microsoft.com/office/drawing/2014/main" id="{26AA5AC6-FFF5-B51E-98E3-02D0B7430129}"/>
              </a:ext>
            </a:extLst>
          </p:cNvPr>
          <p:cNvSpPr/>
          <p:nvPr/>
        </p:nvSpPr>
        <p:spPr>
          <a:xfrm>
            <a:off x="7389244" y="5466083"/>
            <a:ext cx="961632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답변</a:t>
            </a:r>
          </a:p>
        </p:txBody>
      </p:sp>
      <p:sp>
        <p:nvSpPr>
          <p:cNvPr id="1048" name="사각형: 둥근 모서리 1047">
            <a:extLst>
              <a:ext uri="{FF2B5EF4-FFF2-40B4-BE49-F238E27FC236}">
                <a16:creationId xmlns:a16="http://schemas.microsoft.com/office/drawing/2014/main" id="{7328CAEC-3601-BD50-83D3-83FB70BDBC6F}"/>
              </a:ext>
            </a:extLst>
          </p:cNvPr>
          <p:cNvSpPr/>
          <p:nvPr/>
        </p:nvSpPr>
        <p:spPr>
          <a:xfrm>
            <a:off x="7389244" y="5639111"/>
            <a:ext cx="961632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답변</a:t>
            </a:r>
          </a:p>
        </p:txBody>
      </p:sp>
      <p:sp>
        <p:nvSpPr>
          <p:cNvPr id="1049" name="사각형: 둥근 모서리 1048">
            <a:extLst>
              <a:ext uri="{FF2B5EF4-FFF2-40B4-BE49-F238E27FC236}">
                <a16:creationId xmlns:a16="http://schemas.microsoft.com/office/drawing/2014/main" id="{622E27C4-E543-2A2C-28B7-2305935730D6}"/>
              </a:ext>
            </a:extLst>
          </p:cNvPr>
          <p:cNvSpPr/>
          <p:nvPr/>
        </p:nvSpPr>
        <p:spPr>
          <a:xfrm>
            <a:off x="7389244" y="5831783"/>
            <a:ext cx="961632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답변</a:t>
            </a:r>
          </a:p>
        </p:txBody>
      </p:sp>
      <p:sp>
        <p:nvSpPr>
          <p:cNvPr id="1050" name="사각형: 둥근 모서리 1049">
            <a:extLst>
              <a:ext uri="{FF2B5EF4-FFF2-40B4-BE49-F238E27FC236}">
                <a16:creationId xmlns:a16="http://schemas.microsoft.com/office/drawing/2014/main" id="{3DF9E905-565C-4675-AD1D-31CE6611E753}"/>
              </a:ext>
            </a:extLst>
          </p:cNvPr>
          <p:cNvSpPr/>
          <p:nvPr/>
        </p:nvSpPr>
        <p:spPr>
          <a:xfrm>
            <a:off x="5590967" y="338345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2025-11-01</a:t>
            </a:r>
            <a:endParaRPr lang="ko-KR" altLang="en-US" sz="900" dirty="0"/>
          </a:p>
        </p:txBody>
      </p:sp>
      <p:sp>
        <p:nvSpPr>
          <p:cNvPr id="1051" name="사각형: 둥근 모서리 1050">
            <a:extLst>
              <a:ext uri="{FF2B5EF4-FFF2-40B4-BE49-F238E27FC236}">
                <a16:creationId xmlns:a16="http://schemas.microsoft.com/office/drawing/2014/main" id="{FFAB581F-246C-F3B5-CD1B-4267CA07DD66}"/>
              </a:ext>
            </a:extLst>
          </p:cNvPr>
          <p:cNvSpPr/>
          <p:nvPr/>
        </p:nvSpPr>
        <p:spPr>
          <a:xfrm>
            <a:off x="5590967" y="3579228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52" name="사각형: 둥근 모서리 1051">
            <a:extLst>
              <a:ext uri="{FF2B5EF4-FFF2-40B4-BE49-F238E27FC236}">
                <a16:creationId xmlns:a16="http://schemas.microsoft.com/office/drawing/2014/main" id="{B675DD9C-C51E-2719-3CC0-27985D3CAA64}"/>
              </a:ext>
            </a:extLst>
          </p:cNvPr>
          <p:cNvSpPr/>
          <p:nvPr/>
        </p:nvSpPr>
        <p:spPr>
          <a:xfrm>
            <a:off x="5590967" y="3755773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53" name="사각형: 둥근 모서리 1052">
            <a:extLst>
              <a:ext uri="{FF2B5EF4-FFF2-40B4-BE49-F238E27FC236}">
                <a16:creationId xmlns:a16="http://schemas.microsoft.com/office/drawing/2014/main" id="{0EF7835F-94AC-4CA8-3D36-9782F5E023E7}"/>
              </a:ext>
            </a:extLst>
          </p:cNvPr>
          <p:cNvSpPr/>
          <p:nvPr/>
        </p:nvSpPr>
        <p:spPr>
          <a:xfrm>
            <a:off x="5590967" y="393150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54" name="사각형: 둥근 모서리 1053">
            <a:extLst>
              <a:ext uri="{FF2B5EF4-FFF2-40B4-BE49-F238E27FC236}">
                <a16:creationId xmlns:a16="http://schemas.microsoft.com/office/drawing/2014/main" id="{DDF49F2E-84AE-0D01-A2F7-01D9396F511B}"/>
              </a:ext>
            </a:extLst>
          </p:cNvPr>
          <p:cNvSpPr/>
          <p:nvPr/>
        </p:nvSpPr>
        <p:spPr>
          <a:xfrm>
            <a:off x="5590967" y="410804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55" name="사각형: 둥근 모서리 1054">
            <a:extLst>
              <a:ext uri="{FF2B5EF4-FFF2-40B4-BE49-F238E27FC236}">
                <a16:creationId xmlns:a16="http://schemas.microsoft.com/office/drawing/2014/main" id="{2380E964-EC51-9996-7690-B02BD310475C}"/>
              </a:ext>
            </a:extLst>
          </p:cNvPr>
          <p:cNvSpPr/>
          <p:nvPr/>
        </p:nvSpPr>
        <p:spPr>
          <a:xfrm>
            <a:off x="5590967" y="428174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56" name="사각형: 둥근 모서리 1055">
            <a:extLst>
              <a:ext uri="{FF2B5EF4-FFF2-40B4-BE49-F238E27FC236}">
                <a16:creationId xmlns:a16="http://schemas.microsoft.com/office/drawing/2014/main" id="{E5143DF2-F215-4D64-EE02-64B44C9432AC}"/>
              </a:ext>
            </a:extLst>
          </p:cNvPr>
          <p:cNvSpPr/>
          <p:nvPr/>
        </p:nvSpPr>
        <p:spPr>
          <a:xfrm>
            <a:off x="5590967" y="445828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57" name="사각형: 둥근 모서리 1056">
            <a:extLst>
              <a:ext uri="{FF2B5EF4-FFF2-40B4-BE49-F238E27FC236}">
                <a16:creationId xmlns:a16="http://schemas.microsoft.com/office/drawing/2014/main" id="{F07B3F71-1730-8D16-A5A6-1479E6C2613C}"/>
              </a:ext>
            </a:extLst>
          </p:cNvPr>
          <p:cNvSpPr/>
          <p:nvPr/>
        </p:nvSpPr>
        <p:spPr>
          <a:xfrm>
            <a:off x="5590967" y="463198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58" name="사각형: 둥근 모서리 1057">
            <a:extLst>
              <a:ext uri="{FF2B5EF4-FFF2-40B4-BE49-F238E27FC236}">
                <a16:creationId xmlns:a16="http://schemas.microsoft.com/office/drawing/2014/main" id="{A6B7F566-558D-AD18-1DA5-BFAB730AFF03}"/>
              </a:ext>
            </a:extLst>
          </p:cNvPr>
          <p:cNvSpPr/>
          <p:nvPr/>
        </p:nvSpPr>
        <p:spPr>
          <a:xfrm>
            <a:off x="5590967" y="480852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59" name="사각형: 둥근 모서리 1058">
            <a:extLst>
              <a:ext uri="{FF2B5EF4-FFF2-40B4-BE49-F238E27FC236}">
                <a16:creationId xmlns:a16="http://schemas.microsoft.com/office/drawing/2014/main" id="{89F1427E-CD8C-5626-F2A8-153A1EE4C6D7}"/>
              </a:ext>
            </a:extLst>
          </p:cNvPr>
          <p:cNvSpPr/>
          <p:nvPr/>
        </p:nvSpPr>
        <p:spPr>
          <a:xfrm>
            <a:off x="5590967" y="498222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60" name="사각형: 둥근 모서리 1059">
            <a:extLst>
              <a:ext uri="{FF2B5EF4-FFF2-40B4-BE49-F238E27FC236}">
                <a16:creationId xmlns:a16="http://schemas.microsoft.com/office/drawing/2014/main" id="{64E8822B-D128-0429-FB74-B6E3757F8F3D}"/>
              </a:ext>
            </a:extLst>
          </p:cNvPr>
          <p:cNvSpPr/>
          <p:nvPr/>
        </p:nvSpPr>
        <p:spPr>
          <a:xfrm>
            <a:off x="5590967" y="515876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61" name="사각형: 둥근 모서리 1060">
            <a:extLst>
              <a:ext uri="{FF2B5EF4-FFF2-40B4-BE49-F238E27FC236}">
                <a16:creationId xmlns:a16="http://schemas.microsoft.com/office/drawing/2014/main" id="{396C2121-3AC6-F4C1-B3F5-72A34181245F}"/>
              </a:ext>
            </a:extLst>
          </p:cNvPr>
          <p:cNvSpPr/>
          <p:nvPr/>
        </p:nvSpPr>
        <p:spPr>
          <a:xfrm>
            <a:off x="5590967" y="533094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62" name="사각형: 둥근 모서리 1061">
            <a:extLst>
              <a:ext uri="{FF2B5EF4-FFF2-40B4-BE49-F238E27FC236}">
                <a16:creationId xmlns:a16="http://schemas.microsoft.com/office/drawing/2014/main" id="{6B2BF554-D3D6-47C4-096F-52BAC7FD35F6}"/>
              </a:ext>
            </a:extLst>
          </p:cNvPr>
          <p:cNvSpPr/>
          <p:nvPr/>
        </p:nvSpPr>
        <p:spPr>
          <a:xfrm>
            <a:off x="5590967" y="550749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63" name="사각형: 둥근 모서리 1062">
            <a:extLst>
              <a:ext uri="{FF2B5EF4-FFF2-40B4-BE49-F238E27FC236}">
                <a16:creationId xmlns:a16="http://schemas.microsoft.com/office/drawing/2014/main" id="{D08136D5-4B38-C669-8571-765F67819B02}"/>
              </a:ext>
            </a:extLst>
          </p:cNvPr>
          <p:cNvSpPr/>
          <p:nvPr/>
        </p:nvSpPr>
        <p:spPr>
          <a:xfrm>
            <a:off x="5590967" y="567777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64" name="사각형: 둥근 모서리 1063">
            <a:extLst>
              <a:ext uri="{FF2B5EF4-FFF2-40B4-BE49-F238E27FC236}">
                <a16:creationId xmlns:a16="http://schemas.microsoft.com/office/drawing/2014/main" id="{7E224733-F06C-697C-B83C-114FCB9AE329}"/>
              </a:ext>
            </a:extLst>
          </p:cNvPr>
          <p:cNvSpPr/>
          <p:nvPr/>
        </p:nvSpPr>
        <p:spPr>
          <a:xfrm>
            <a:off x="5590967" y="585432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065" name="사각형: 둥근 모서리 1064">
            <a:extLst>
              <a:ext uri="{FF2B5EF4-FFF2-40B4-BE49-F238E27FC236}">
                <a16:creationId xmlns:a16="http://schemas.microsoft.com/office/drawing/2014/main" id="{74172189-7A46-E4B3-7BCE-AAC0A500B668}"/>
              </a:ext>
            </a:extLst>
          </p:cNvPr>
          <p:cNvSpPr/>
          <p:nvPr/>
        </p:nvSpPr>
        <p:spPr>
          <a:xfrm>
            <a:off x="6303947" y="338748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대기</a:t>
            </a:r>
          </a:p>
        </p:txBody>
      </p:sp>
      <p:sp>
        <p:nvSpPr>
          <p:cNvPr id="1066" name="사각형: 둥근 모서리 1065">
            <a:extLst>
              <a:ext uri="{FF2B5EF4-FFF2-40B4-BE49-F238E27FC236}">
                <a16:creationId xmlns:a16="http://schemas.microsoft.com/office/drawing/2014/main" id="{4AD36182-7675-B9C6-AAF9-8D3937C87B2D}"/>
              </a:ext>
            </a:extLst>
          </p:cNvPr>
          <p:cNvSpPr/>
          <p:nvPr/>
        </p:nvSpPr>
        <p:spPr>
          <a:xfrm>
            <a:off x="6303947" y="3583260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대기</a:t>
            </a:r>
          </a:p>
        </p:txBody>
      </p:sp>
      <p:sp>
        <p:nvSpPr>
          <p:cNvPr id="1067" name="사각형: 둥근 모서리 1066">
            <a:extLst>
              <a:ext uri="{FF2B5EF4-FFF2-40B4-BE49-F238E27FC236}">
                <a16:creationId xmlns:a16="http://schemas.microsoft.com/office/drawing/2014/main" id="{BCEA9934-AB0F-0094-9BB6-CB26CFB956C9}"/>
              </a:ext>
            </a:extLst>
          </p:cNvPr>
          <p:cNvSpPr/>
          <p:nvPr/>
        </p:nvSpPr>
        <p:spPr>
          <a:xfrm>
            <a:off x="6303947" y="375980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대기</a:t>
            </a:r>
          </a:p>
        </p:txBody>
      </p:sp>
      <p:sp>
        <p:nvSpPr>
          <p:cNvPr id="1068" name="사각형: 둥근 모서리 1067">
            <a:extLst>
              <a:ext uri="{FF2B5EF4-FFF2-40B4-BE49-F238E27FC236}">
                <a16:creationId xmlns:a16="http://schemas.microsoft.com/office/drawing/2014/main" id="{0F03C3AC-FE0B-BA0D-970D-3EE4AD0E54BC}"/>
              </a:ext>
            </a:extLst>
          </p:cNvPr>
          <p:cNvSpPr/>
          <p:nvPr/>
        </p:nvSpPr>
        <p:spPr>
          <a:xfrm>
            <a:off x="6303947" y="3935533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답변</a:t>
            </a:r>
          </a:p>
        </p:txBody>
      </p:sp>
      <p:sp>
        <p:nvSpPr>
          <p:cNvPr id="1069" name="사각형: 둥근 모서리 1068">
            <a:extLst>
              <a:ext uri="{FF2B5EF4-FFF2-40B4-BE49-F238E27FC236}">
                <a16:creationId xmlns:a16="http://schemas.microsoft.com/office/drawing/2014/main" id="{6135DE3C-3C56-AA84-82A5-59DCD78496A5}"/>
              </a:ext>
            </a:extLst>
          </p:cNvPr>
          <p:cNvSpPr/>
          <p:nvPr/>
        </p:nvSpPr>
        <p:spPr>
          <a:xfrm>
            <a:off x="6303947" y="4112078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답변</a:t>
            </a:r>
          </a:p>
        </p:txBody>
      </p:sp>
      <p:sp>
        <p:nvSpPr>
          <p:cNvPr id="1070" name="사각형: 둥근 모서리 1069">
            <a:extLst>
              <a:ext uri="{FF2B5EF4-FFF2-40B4-BE49-F238E27FC236}">
                <a16:creationId xmlns:a16="http://schemas.microsoft.com/office/drawing/2014/main" id="{D9F7C02A-E1A7-1CD8-724B-B9FA5489B9DA}"/>
              </a:ext>
            </a:extLst>
          </p:cNvPr>
          <p:cNvSpPr/>
          <p:nvPr/>
        </p:nvSpPr>
        <p:spPr>
          <a:xfrm>
            <a:off x="6303947" y="4285773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답변</a:t>
            </a:r>
          </a:p>
        </p:txBody>
      </p:sp>
      <p:sp>
        <p:nvSpPr>
          <p:cNvPr id="1071" name="사각형: 둥근 모서리 1070">
            <a:extLst>
              <a:ext uri="{FF2B5EF4-FFF2-40B4-BE49-F238E27FC236}">
                <a16:creationId xmlns:a16="http://schemas.microsoft.com/office/drawing/2014/main" id="{2B6DD477-988B-9C7A-E2E8-9923DAAB23A6}"/>
              </a:ext>
            </a:extLst>
          </p:cNvPr>
          <p:cNvSpPr/>
          <p:nvPr/>
        </p:nvSpPr>
        <p:spPr>
          <a:xfrm>
            <a:off x="6303947" y="4462318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답변</a:t>
            </a:r>
          </a:p>
        </p:txBody>
      </p:sp>
      <p:sp>
        <p:nvSpPr>
          <p:cNvPr id="1072" name="사각형: 둥근 모서리 1071">
            <a:extLst>
              <a:ext uri="{FF2B5EF4-FFF2-40B4-BE49-F238E27FC236}">
                <a16:creationId xmlns:a16="http://schemas.microsoft.com/office/drawing/2014/main" id="{2C3DA396-2044-B3A6-7D41-61A1036C9AD5}"/>
              </a:ext>
            </a:extLst>
          </p:cNvPr>
          <p:cNvSpPr/>
          <p:nvPr/>
        </p:nvSpPr>
        <p:spPr>
          <a:xfrm>
            <a:off x="6303947" y="4636013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답변</a:t>
            </a:r>
          </a:p>
        </p:txBody>
      </p:sp>
      <p:sp>
        <p:nvSpPr>
          <p:cNvPr id="1073" name="사각형: 둥근 모서리 1072">
            <a:extLst>
              <a:ext uri="{FF2B5EF4-FFF2-40B4-BE49-F238E27FC236}">
                <a16:creationId xmlns:a16="http://schemas.microsoft.com/office/drawing/2014/main" id="{413E6191-A94D-DA9F-6892-B64B56B5FF57}"/>
              </a:ext>
            </a:extLst>
          </p:cNvPr>
          <p:cNvSpPr/>
          <p:nvPr/>
        </p:nvSpPr>
        <p:spPr>
          <a:xfrm>
            <a:off x="6303947" y="4812558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답변</a:t>
            </a:r>
          </a:p>
        </p:txBody>
      </p:sp>
      <p:sp>
        <p:nvSpPr>
          <p:cNvPr id="1074" name="사각형: 둥근 모서리 1073">
            <a:extLst>
              <a:ext uri="{FF2B5EF4-FFF2-40B4-BE49-F238E27FC236}">
                <a16:creationId xmlns:a16="http://schemas.microsoft.com/office/drawing/2014/main" id="{0B5D9691-B098-F5CB-9578-D0D7E78F69D8}"/>
              </a:ext>
            </a:extLst>
          </p:cNvPr>
          <p:cNvSpPr/>
          <p:nvPr/>
        </p:nvSpPr>
        <p:spPr>
          <a:xfrm>
            <a:off x="6303947" y="4986253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답변</a:t>
            </a:r>
          </a:p>
        </p:txBody>
      </p:sp>
      <p:sp>
        <p:nvSpPr>
          <p:cNvPr id="1075" name="사각형: 둥근 모서리 1074">
            <a:extLst>
              <a:ext uri="{FF2B5EF4-FFF2-40B4-BE49-F238E27FC236}">
                <a16:creationId xmlns:a16="http://schemas.microsoft.com/office/drawing/2014/main" id="{69E7FA5D-C01A-12DE-9A1D-9A3A03EDD7BC}"/>
              </a:ext>
            </a:extLst>
          </p:cNvPr>
          <p:cNvSpPr/>
          <p:nvPr/>
        </p:nvSpPr>
        <p:spPr>
          <a:xfrm>
            <a:off x="6303947" y="5162798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답변</a:t>
            </a:r>
          </a:p>
        </p:txBody>
      </p:sp>
      <p:sp>
        <p:nvSpPr>
          <p:cNvPr id="1076" name="사각형: 둥근 모서리 1075">
            <a:extLst>
              <a:ext uri="{FF2B5EF4-FFF2-40B4-BE49-F238E27FC236}">
                <a16:creationId xmlns:a16="http://schemas.microsoft.com/office/drawing/2014/main" id="{D1A67CF2-3081-ADB3-CFB2-EA88350DAFCD}"/>
              </a:ext>
            </a:extLst>
          </p:cNvPr>
          <p:cNvSpPr/>
          <p:nvPr/>
        </p:nvSpPr>
        <p:spPr>
          <a:xfrm>
            <a:off x="6303947" y="5334978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답변</a:t>
            </a:r>
          </a:p>
        </p:txBody>
      </p:sp>
      <p:sp>
        <p:nvSpPr>
          <p:cNvPr id="1077" name="사각형: 둥근 모서리 1076">
            <a:extLst>
              <a:ext uri="{FF2B5EF4-FFF2-40B4-BE49-F238E27FC236}">
                <a16:creationId xmlns:a16="http://schemas.microsoft.com/office/drawing/2014/main" id="{E97F642B-A650-A010-108A-9B107FD4EA05}"/>
              </a:ext>
            </a:extLst>
          </p:cNvPr>
          <p:cNvSpPr/>
          <p:nvPr/>
        </p:nvSpPr>
        <p:spPr>
          <a:xfrm>
            <a:off x="6303947" y="5511523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답변</a:t>
            </a:r>
          </a:p>
        </p:txBody>
      </p:sp>
      <p:sp>
        <p:nvSpPr>
          <p:cNvPr id="1078" name="사각형: 둥근 모서리 1077">
            <a:extLst>
              <a:ext uri="{FF2B5EF4-FFF2-40B4-BE49-F238E27FC236}">
                <a16:creationId xmlns:a16="http://schemas.microsoft.com/office/drawing/2014/main" id="{04F2F16C-424C-2761-15F2-464F3F261FE1}"/>
              </a:ext>
            </a:extLst>
          </p:cNvPr>
          <p:cNvSpPr/>
          <p:nvPr/>
        </p:nvSpPr>
        <p:spPr>
          <a:xfrm>
            <a:off x="6303947" y="568181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답변</a:t>
            </a:r>
          </a:p>
        </p:txBody>
      </p:sp>
      <p:sp>
        <p:nvSpPr>
          <p:cNvPr id="1079" name="사각형: 둥근 모서리 1078">
            <a:extLst>
              <a:ext uri="{FF2B5EF4-FFF2-40B4-BE49-F238E27FC236}">
                <a16:creationId xmlns:a16="http://schemas.microsoft.com/office/drawing/2014/main" id="{978F522A-9898-9038-B4F3-9E768716A084}"/>
              </a:ext>
            </a:extLst>
          </p:cNvPr>
          <p:cNvSpPr/>
          <p:nvPr/>
        </p:nvSpPr>
        <p:spPr>
          <a:xfrm>
            <a:off x="6303947" y="585835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답변</a:t>
            </a:r>
          </a:p>
        </p:txBody>
      </p:sp>
      <p:sp>
        <p:nvSpPr>
          <p:cNvPr id="1080" name="TextBox 1079">
            <a:extLst>
              <a:ext uri="{FF2B5EF4-FFF2-40B4-BE49-F238E27FC236}">
                <a16:creationId xmlns:a16="http://schemas.microsoft.com/office/drawing/2014/main" id="{0F1D1707-30CC-4ACA-FF26-5D9BAA57C9C8}"/>
              </a:ext>
            </a:extLst>
          </p:cNvPr>
          <p:cNvSpPr txBox="1"/>
          <p:nvPr/>
        </p:nvSpPr>
        <p:spPr>
          <a:xfrm>
            <a:off x="7329127" y="3311247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  <p:sp>
        <p:nvSpPr>
          <p:cNvPr id="1081" name="순서도: 연결자 1080">
            <a:extLst>
              <a:ext uri="{FF2B5EF4-FFF2-40B4-BE49-F238E27FC236}">
                <a16:creationId xmlns:a16="http://schemas.microsoft.com/office/drawing/2014/main" id="{556F93AE-4338-9423-0D70-A7C481473BCC}"/>
              </a:ext>
            </a:extLst>
          </p:cNvPr>
          <p:cNvSpPr/>
          <p:nvPr/>
        </p:nvSpPr>
        <p:spPr>
          <a:xfrm>
            <a:off x="5153134" y="2347070"/>
            <a:ext cx="121023" cy="12102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2" name="사각형: 둥근 모서리 1081">
            <a:extLst>
              <a:ext uri="{FF2B5EF4-FFF2-40B4-BE49-F238E27FC236}">
                <a16:creationId xmlns:a16="http://schemas.microsoft.com/office/drawing/2014/main" id="{B187BADD-58C4-8B2F-E2BC-F91D5398A014}"/>
              </a:ext>
            </a:extLst>
          </p:cNvPr>
          <p:cNvSpPr/>
          <p:nvPr/>
        </p:nvSpPr>
        <p:spPr>
          <a:xfrm>
            <a:off x="5270507" y="2324633"/>
            <a:ext cx="86953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1000" dirty="0"/>
              <a:t>전체</a:t>
            </a:r>
          </a:p>
        </p:txBody>
      </p:sp>
      <p:sp>
        <p:nvSpPr>
          <p:cNvPr id="1083" name="순서도: 연결자 1082">
            <a:extLst>
              <a:ext uri="{FF2B5EF4-FFF2-40B4-BE49-F238E27FC236}">
                <a16:creationId xmlns:a16="http://schemas.microsoft.com/office/drawing/2014/main" id="{7BD2FE54-0197-188C-71B2-51422FF47CFD}"/>
              </a:ext>
            </a:extLst>
          </p:cNvPr>
          <p:cNvSpPr/>
          <p:nvPr/>
        </p:nvSpPr>
        <p:spPr>
          <a:xfrm>
            <a:off x="5595509" y="2347070"/>
            <a:ext cx="121023" cy="12102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4" name="사각형: 둥근 모서리 1083">
            <a:extLst>
              <a:ext uri="{FF2B5EF4-FFF2-40B4-BE49-F238E27FC236}">
                <a16:creationId xmlns:a16="http://schemas.microsoft.com/office/drawing/2014/main" id="{0EDA4222-CB31-DC68-6FF0-3F0350204AB0}"/>
              </a:ext>
            </a:extLst>
          </p:cNvPr>
          <p:cNvSpPr/>
          <p:nvPr/>
        </p:nvSpPr>
        <p:spPr>
          <a:xfrm>
            <a:off x="5712882" y="2324633"/>
            <a:ext cx="86953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1000" dirty="0"/>
              <a:t>답변</a:t>
            </a:r>
          </a:p>
        </p:txBody>
      </p:sp>
      <p:sp>
        <p:nvSpPr>
          <p:cNvPr id="1085" name="순서도: 연결자 1084">
            <a:extLst>
              <a:ext uri="{FF2B5EF4-FFF2-40B4-BE49-F238E27FC236}">
                <a16:creationId xmlns:a16="http://schemas.microsoft.com/office/drawing/2014/main" id="{0E78590A-8B09-2BA2-DDF5-D428902D6082}"/>
              </a:ext>
            </a:extLst>
          </p:cNvPr>
          <p:cNvSpPr/>
          <p:nvPr/>
        </p:nvSpPr>
        <p:spPr>
          <a:xfrm>
            <a:off x="6044373" y="2347070"/>
            <a:ext cx="121023" cy="12102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6" name="사각형: 둥근 모서리 1085">
            <a:extLst>
              <a:ext uri="{FF2B5EF4-FFF2-40B4-BE49-F238E27FC236}">
                <a16:creationId xmlns:a16="http://schemas.microsoft.com/office/drawing/2014/main" id="{FAC2892A-3F16-110E-16C0-FF3F28FDD66C}"/>
              </a:ext>
            </a:extLst>
          </p:cNvPr>
          <p:cNvSpPr/>
          <p:nvPr/>
        </p:nvSpPr>
        <p:spPr>
          <a:xfrm>
            <a:off x="6161746" y="2324633"/>
            <a:ext cx="86953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1000" dirty="0"/>
              <a:t>대기</a:t>
            </a:r>
          </a:p>
        </p:txBody>
      </p:sp>
      <p:sp>
        <p:nvSpPr>
          <p:cNvPr id="1087" name="순서도: 연결자 1086">
            <a:extLst>
              <a:ext uri="{FF2B5EF4-FFF2-40B4-BE49-F238E27FC236}">
                <a16:creationId xmlns:a16="http://schemas.microsoft.com/office/drawing/2014/main" id="{7B8BF8AC-35F9-3DAE-37AE-8F8E11E1BAA5}"/>
              </a:ext>
            </a:extLst>
          </p:cNvPr>
          <p:cNvSpPr/>
          <p:nvPr/>
        </p:nvSpPr>
        <p:spPr>
          <a:xfrm>
            <a:off x="5181337" y="2378236"/>
            <a:ext cx="63869" cy="63869"/>
          </a:xfrm>
          <a:prstGeom prst="flowChartConnector">
            <a:avLst/>
          </a:prstGeom>
          <a:solidFill>
            <a:srgbClr val="F9A49D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FC0D9A-43EC-C438-B4AC-929EAE18F319}"/>
              </a:ext>
            </a:extLst>
          </p:cNvPr>
          <p:cNvSpPr txBox="1"/>
          <p:nvPr/>
        </p:nvSpPr>
        <p:spPr>
          <a:xfrm>
            <a:off x="2442095" y="2587532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49E821C-E7B6-3E40-6115-615372440CF6}"/>
              </a:ext>
            </a:extLst>
          </p:cNvPr>
          <p:cNvSpPr txBox="1"/>
          <p:nvPr/>
        </p:nvSpPr>
        <p:spPr>
          <a:xfrm>
            <a:off x="4963574" y="2178180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9360309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C501C-0E73-5949-CCE7-577B9FE62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텍스트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3F67464-DEE1-EA72-AEE7-943FE66D7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35" y="1700773"/>
            <a:ext cx="8968857" cy="46918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8F13CD6-25EA-ADEC-82A8-2EE51C778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화면 </a:t>
            </a:r>
            <a:r>
              <a:rPr lang="en-US" altLang="ko-KR" dirty="0"/>
              <a:t>– [</a:t>
            </a:r>
            <a:r>
              <a:rPr lang="ko-KR" altLang="en-US" dirty="0"/>
              <a:t>관리자</a:t>
            </a:r>
            <a:r>
              <a:rPr lang="en-US" altLang="ko-KR" dirty="0"/>
              <a:t>] </a:t>
            </a:r>
            <a:r>
              <a:rPr lang="ko-KR" altLang="en-US" dirty="0"/>
              <a:t>문의 관리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632B56-A856-9880-83DA-ABA459875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65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8877037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56026-07D4-183A-1AFE-BC77712ED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FC2F68-1F38-D112-8A1D-3BEA29D29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스토리보드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355FBC-2D34-A670-A579-61759874C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66</a:t>
            </a:fld>
            <a:endParaRPr lang="ko-KR" altLang="en-US" noProof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C16BF0A-4526-4E60-3176-AF894B272064}"/>
              </a:ext>
            </a:extLst>
          </p:cNvPr>
          <p:cNvSpPr/>
          <p:nvPr/>
        </p:nvSpPr>
        <p:spPr>
          <a:xfrm>
            <a:off x="1524000" y="1627763"/>
            <a:ext cx="7067146" cy="4717913"/>
          </a:xfrm>
          <a:prstGeom prst="rect">
            <a:avLst/>
          </a:prstGeom>
          <a:noFill/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1DCF07-0FE2-79B7-DFEA-174136D5BA61}"/>
              </a:ext>
            </a:extLst>
          </p:cNvPr>
          <p:cNvSpPr/>
          <p:nvPr/>
        </p:nvSpPr>
        <p:spPr>
          <a:xfrm>
            <a:off x="9602821" y="1627763"/>
            <a:ext cx="2373755" cy="47179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rIns="36000" rtlCol="0" anchor="t"/>
          <a:lstStyle/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설정한 배너 미리보기</a:t>
            </a: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배너 순서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r>
              <a:rPr lang="ko-KR" altLang="en-US" sz="1100" dirty="0"/>
              <a:t>드래그로 순서 변경 가능</a:t>
            </a:r>
            <a:r>
              <a:rPr lang="en-US" altLang="ko-KR" sz="1100" dirty="0"/>
              <a:t>.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배너 </a:t>
            </a:r>
            <a:r>
              <a:rPr lang="ko-KR" altLang="en-US" sz="1100" dirty="0" err="1"/>
              <a:t>클릭시</a:t>
            </a:r>
            <a:r>
              <a:rPr lang="ko-KR" altLang="en-US" sz="1100" dirty="0"/>
              <a:t> 이동하는 링크 설정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r>
              <a:rPr lang="ko-KR" altLang="en-US" sz="1100" dirty="0"/>
              <a:t>링크</a:t>
            </a:r>
            <a:r>
              <a:rPr lang="en-US" altLang="ko-KR" sz="1100" dirty="0"/>
              <a:t>: URL</a:t>
            </a:r>
            <a:r>
              <a:rPr lang="ko-KR" altLang="en-US" sz="1100" dirty="0"/>
              <a:t>주소로 이동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r>
              <a:rPr lang="ko-KR" altLang="en-US" sz="1100" dirty="0"/>
              <a:t>상품코드</a:t>
            </a:r>
            <a:r>
              <a:rPr lang="en-US" altLang="ko-KR" sz="1100" dirty="0"/>
              <a:t>: </a:t>
            </a:r>
            <a:r>
              <a:rPr lang="ko-KR" altLang="en-US" sz="1100" dirty="0"/>
              <a:t>상품 페이지로 이동</a:t>
            </a:r>
            <a:r>
              <a:rPr lang="en-US" altLang="ko-KR" sz="1100" dirty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7EF984-E692-CA28-8919-04057FA6EEC3}"/>
              </a:ext>
            </a:extLst>
          </p:cNvPr>
          <p:cNvSpPr/>
          <p:nvPr/>
        </p:nvSpPr>
        <p:spPr>
          <a:xfrm>
            <a:off x="9602821" y="1070042"/>
            <a:ext cx="2373755" cy="5577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[</a:t>
            </a:r>
            <a:r>
              <a:rPr lang="ko-KR" altLang="en-US" dirty="0"/>
              <a:t>관리자</a:t>
            </a:r>
            <a:r>
              <a:rPr lang="en-US" altLang="ko-KR" dirty="0"/>
              <a:t>] </a:t>
            </a:r>
            <a:r>
              <a:rPr lang="ko-KR" altLang="en-US" dirty="0"/>
              <a:t>배너 관리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9B9A96B-6D0E-4293-F106-552DC9213198}"/>
              </a:ext>
            </a:extLst>
          </p:cNvPr>
          <p:cNvSpPr/>
          <p:nvPr/>
        </p:nvSpPr>
        <p:spPr>
          <a:xfrm>
            <a:off x="2503251" y="1625449"/>
            <a:ext cx="6087893" cy="575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배너 관리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C7BE662-2477-6A77-E09E-A863C59411B4}"/>
              </a:ext>
            </a:extLst>
          </p:cNvPr>
          <p:cNvSpPr/>
          <p:nvPr/>
        </p:nvSpPr>
        <p:spPr>
          <a:xfrm>
            <a:off x="1524000" y="1625449"/>
            <a:ext cx="972620" cy="575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로고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6C8A8A-B260-08C7-C2CB-974660356959}"/>
              </a:ext>
            </a:extLst>
          </p:cNvPr>
          <p:cNvSpPr/>
          <p:nvPr/>
        </p:nvSpPr>
        <p:spPr>
          <a:xfrm>
            <a:off x="2503251" y="2207521"/>
            <a:ext cx="6087893" cy="41316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916C644-5079-D74F-6B8D-06F20D78724F}"/>
              </a:ext>
            </a:extLst>
          </p:cNvPr>
          <p:cNvSpPr/>
          <p:nvPr/>
        </p:nvSpPr>
        <p:spPr>
          <a:xfrm>
            <a:off x="1524000" y="2207521"/>
            <a:ext cx="972620" cy="41316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222276F-E9B2-B137-D6EE-C085226299C0}"/>
              </a:ext>
            </a:extLst>
          </p:cNvPr>
          <p:cNvSpPr/>
          <p:nvPr/>
        </p:nvSpPr>
        <p:spPr>
          <a:xfrm>
            <a:off x="2585644" y="2313878"/>
            <a:ext cx="5899449" cy="3912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E3D046-1F6C-BD98-A850-6FEDC0C3E183}"/>
              </a:ext>
            </a:extLst>
          </p:cNvPr>
          <p:cNvSpPr txBox="1"/>
          <p:nvPr/>
        </p:nvSpPr>
        <p:spPr>
          <a:xfrm>
            <a:off x="1514779" y="2175097"/>
            <a:ext cx="956047" cy="42208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정보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대시보드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매출 확인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판매 기록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상품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상품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상품 등록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재고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배송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사용자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회원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리뷰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문의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이벤트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accent1">
                    <a:lumMod val="75000"/>
                  </a:schemeClr>
                </a:solidFill>
              </a:rPr>
              <a:t>배너 관리</a:t>
            </a:r>
            <a:endParaRPr lang="en-US" altLang="ko-KR" sz="9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/>
              <a:t>할인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쿠폰 관리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3556E38-383B-E5FB-6522-718D42F502AE}"/>
              </a:ext>
            </a:extLst>
          </p:cNvPr>
          <p:cNvSpPr/>
          <p:nvPr/>
        </p:nvSpPr>
        <p:spPr>
          <a:xfrm>
            <a:off x="2648356" y="2816665"/>
            <a:ext cx="5788768" cy="12816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광고</a:t>
            </a:r>
            <a:r>
              <a:rPr lang="en-US" altLang="ko-KR" sz="1400" dirty="0"/>
              <a:t>/</a:t>
            </a:r>
            <a:r>
              <a:rPr lang="ko-KR" altLang="en-US" sz="1400" dirty="0"/>
              <a:t>이벤트 배너 미리보기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9BCED56-18A4-A281-594D-A7A7647D10BA}"/>
              </a:ext>
            </a:extLst>
          </p:cNvPr>
          <p:cNvSpPr/>
          <p:nvPr/>
        </p:nvSpPr>
        <p:spPr>
          <a:xfrm>
            <a:off x="5093673" y="4162430"/>
            <a:ext cx="844633" cy="30369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이미지 첨부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74DD1DC-9072-B5CC-0B36-3768BD3AEF32}"/>
              </a:ext>
            </a:extLst>
          </p:cNvPr>
          <p:cNvSpPr/>
          <p:nvPr/>
        </p:nvSpPr>
        <p:spPr>
          <a:xfrm>
            <a:off x="3360388" y="4676253"/>
            <a:ext cx="2098624" cy="143920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ko-KR" sz="900" dirty="0">
                <a:solidFill>
                  <a:schemeClr val="tx1"/>
                </a:solidFill>
              </a:rPr>
              <a:t>[1] banner1.jpg	×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[2] banner3.jpg	×</a:t>
            </a:r>
            <a:endParaRPr lang="ko-KR" altLang="en-US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[3] banner2.jpg	×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[4] banner7.jpg	×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44ABCE9-DFA6-45DB-4EA6-81E4965DB11D}"/>
              </a:ext>
            </a:extLst>
          </p:cNvPr>
          <p:cNvSpPr/>
          <p:nvPr/>
        </p:nvSpPr>
        <p:spPr>
          <a:xfrm>
            <a:off x="3271871" y="2400361"/>
            <a:ext cx="4526994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200" b="1" dirty="0"/>
              <a:t>미리보기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31446C8-1860-4064-8E5E-07311FC4EF5E}"/>
              </a:ext>
            </a:extLst>
          </p:cNvPr>
          <p:cNvCxnSpPr>
            <a:cxnSpLocks/>
          </p:cNvCxnSpPr>
          <p:nvPr/>
        </p:nvCxnSpPr>
        <p:spPr>
          <a:xfrm>
            <a:off x="2702980" y="2683351"/>
            <a:ext cx="56577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B5AE61C-300C-787B-83D2-F80FDB4BD020}"/>
              </a:ext>
            </a:extLst>
          </p:cNvPr>
          <p:cNvSpPr/>
          <p:nvPr/>
        </p:nvSpPr>
        <p:spPr>
          <a:xfrm>
            <a:off x="5579743" y="4676253"/>
            <a:ext cx="2098624" cy="143920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ko-KR" sz="900" dirty="0">
                <a:solidFill>
                  <a:schemeClr val="tx1"/>
                </a:solidFill>
              </a:rPr>
              <a:t>[1] https://asd.asd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[2] PD00000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[3] PD00000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[4] PD00000</a:t>
            </a:r>
          </a:p>
          <a:p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B07B486-D983-6AB3-89FA-CE0AC35BA5C9}"/>
              </a:ext>
            </a:extLst>
          </p:cNvPr>
          <p:cNvSpPr/>
          <p:nvPr/>
        </p:nvSpPr>
        <p:spPr>
          <a:xfrm>
            <a:off x="2146202" y="4426749"/>
            <a:ext cx="4526994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050" b="1" dirty="0"/>
              <a:t>배너 순서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5F15A4C-DF21-CD8D-DBFD-4C56EBEA3410}"/>
              </a:ext>
            </a:extLst>
          </p:cNvPr>
          <p:cNvSpPr/>
          <p:nvPr/>
        </p:nvSpPr>
        <p:spPr>
          <a:xfrm>
            <a:off x="4365557" y="4430655"/>
            <a:ext cx="4526994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050" b="1" dirty="0"/>
              <a:t>배너 링크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A3578A7-EDAA-D24B-95A3-BF1C1B7B5224}"/>
              </a:ext>
            </a:extLst>
          </p:cNvPr>
          <p:cNvSpPr/>
          <p:nvPr/>
        </p:nvSpPr>
        <p:spPr>
          <a:xfrm>
            <a:off x="6900153" y="5164526"/>
            <a:ext cx="703440" cy="11448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72000" rIns="0" rtlCol="0" anchor="ctr"/>
          <a:lstStyle/>
          <a:p>
            <a:r>
              <a:rPr lang="ko-KR" altLang="en-US" sz="900" dirty="0">
                <a:solidFill>
                  <a:schemeClr val="tx1"/>
                </a:solidFill>
              </a:rPr>
              <a:t>상품코드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62554EF2-7CE4-912B-AB4C-71A8422A6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363" y="5168194"/>
            <a:ext cx="109150" cy="111097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A00888FB-41B8-DE47-5949-C390AE6171A9}"/>
              </a:ext>
            </a:extLst>
          </p:cNvPr>
          <p:cNvSpPr/>
          <p:nvPr/>
        </p:nvSpPr>
        <p:spPr>
          <a:xfrm>
            <a:off x="6900153" y="5037510"/>
            <a:ext cx="703440" cy="11448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72000" rIns="0" rtlCol="0" anchor="ctr"/>
          <a:lstStyle/>
          <a:p>
            <a:r>
              <a:rPr lang="ko-KR" altLang="en-US" sz="900" dirty="0">
                <a:solidFill>
                  <a:schemeClr val="tx1"/>
                </a:solidFill>
              </a:rPr>
              <a:t>상품코드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F69DD230-F973-D1AD-BCF0-6587BA345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363" y="5041178"/>
            <a:ext cx="109150" cy="111097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417AE10C-D7FA-2FA4-5113-42B12C7E71B6}"/>
              </a:ext>
            </a:extLst>
          </p:cNvPr>
          <p:cNvSpPr/>
          <p:nvPr/>
        </p:nvSpPr>
        <p:spPr>
          <a:xfrm>
            <a:off x="6900153" y="4881859"/>
            <a:ext cx="703440" cy="11448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72000" rIns="0" rtlCol="0" anchor="ctr"/>
          <a:lstStyle/>
          <a:p>
            <a:r>
              <a:rPr lang="ko-KR" altLang="en-US" sz="900" dirty="0">
                <a:solidFill>
                  <a:schemeClr val="tx1"/>
                </a:solidFill>
              </a:rPr>
              <a:t>상품코드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792C5FF3-CFFD-372E-3F74-D8BB47066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363" y="4885527"/>
            <a:ext cx="109150" cy="111097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8E1AE826-0FEB-6610-3478-3A470826726B}"/>
              </a:ext>
            </a:extLst>
          </p:cNvPr>
          <p:cNvSpPr/>
          <p:nvPr/>
        </p:nvSpPr>
        <p:spPr>
          <a:xfrm>
            <a:off x="6900153" y="4748509"/>
            <a:ext cx="703440" cy="11448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72000" rIns="0" rtlCol="0" anchor="ctr"/>
          <a:lstStyle/>
          <a:p>
            <a:r>
              <a:rPr lang="ko-KR" altLang="en-US" sz="900" dirty="0">
                <a:solidFill>
                  <a:schemeClr val="tx1"/>
                </a:solidFill>
              </a:rPr>
              <a:t>링크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63246F5E-6CCD-4040-4988-10DF9B2D2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363" y="4752177"/>
            <a:ext cx="109150" cy="11109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F2BA8C0-2D1A-D36B-71B8-E69FE23B705F}"/>
              </a:ext>
            </a:extLst>
          </p:cNvPr>
          <p:cNvSpPr txBox="1"/>
          <p:nvPr/>
        </p:nvSpPr>
        <p:spPr>
          <a:xfrm>
            <a:off x="4096672" y="3298195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6230424-EE91-E282-ED30-E130CA9DE5BA}"/>
              </a:ext>
            </a:extLst>
          </p:cNvPr>
          <p:cNvSpPr txBox="1"/>
          <p:nvPr/>
        </p:nvSpPr>
        <p:spPr>
          <a:xfrm>
            <a:off x="3823310" y="4384537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CCB7A6F-346E-009A-049E-34A81FCF0D3F}"/>
              </a:ext>
            </a:extLst>
          </p:cNvPr>
          <p:cNvSpPr txBox="1"/>
          <p:nvPr/>
        </p:nvSpPr>
        <p:spPr>
          <a:xfrm>
            <a:off x="6661598" y="4674945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36754592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D1108-9804-6811-FF11-D729B858A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A070B44-5ABB-2266-3619-F889DCF78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35" y="1700773"/>
            <a:ext cx="8968858" cy="46918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FB4B2EA-EC49-A37F-AF55-1DFA14D71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화면 </a:t>
            </a:r>
            <a:r>
              <a:rPr lang="en-US" altLang="ko-KR" dirty="0"/>
              <a:t>– [</a:t>
            </a:r>
            <a:r>
              <a:rPr lang="ko-KR" altLang="en-US" dirty="0"/>
              <a:t>관리자</a:t>
            </a:r>
            <a:r>
              <a:rPr lang="en-US" altLang="ko-KR" dirty="0"/>
              <a:t>] </a:t>
            </a:r>
            <a:r>
              <a:rPr lang="ko-KR" altLang="en-US" dirty="0"/>
              <a:t>배너 관리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E46AE1-248A-5D49-E5DE-2FD9A39B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67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1276798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C8E42-1B2B-80AE-1B99-3CCD4FBDB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1002E3-70CA-E8B2-B025-4BFC027B1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스토리보드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697962-B152-5EB6-7A26-758A1A8E9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68</a:t>
            </a:fld>
            <a:endParaRPr lang="ko-KR" altLang="en-US" noProof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BB702AA-3284-DC8A-4C9F-87BC9E2E0305}"/>
              </a:ext>
            </a:extLst>
          </p:cNvPr>
          <p:cNvSpPr/>
          <p:nvPr/>
        </p:nvSpPr>
        <p:spPr>
          <a:xfrm>
            <a:off x="1524000" y="1627763"/>
            <a:ext cx="7067146" cy="4717913"/>
          </a:xfrm>
          <a:prstGeom prst="rect">
            <a:avLst/>
          </a:prstGeom>
          <a:noFill/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39069FE-A1B2-4530-EA08-9857D515D842}"/>
              </a:ext>
            </a:extLst>
          </p:cNvPr>
          <p:cNvSpPr/>
          <p:nvPr/>
        </p:nvSpPr>
        <p:spPr>
          <a:xfrm>
            <a:off x="9602821" y="1627763"/>
            <a:ext cx="2373755" cy="47179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rIns="36000" rtlCol="0" anchor="t"/>
          <a:lstStyle/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할인코드</a:t>
            </a:r>
            <a:r>
              <a:rPr lang="en-US" altLang="ko-KR" sz="1100" dirty="0"/>
              <a:t>, </a:t>
            </a:r>
            <a:r>
              <a:rPr lang="ko-KR" altLang="en-US" sz="1100" dirty="0"/>
              <a:t>상품코드</a:t>
            </a:r>
            <a:r>
              <a:rPr lang="en-US" altLang="ko-KR" sz="1100" dirty="0"/>
              <a:t>, </a:t>
            </a:r>
            <a:r>
              <a:rPr lang="ko-KR" altLang="en-US" sz="1100" dirty="0"/>
              <a:t>상품명으로 검색</a:t>
            </a:r>
            <a:r>
              <a:rPr lang="en-US" altLang="ko-KR" sz="1100" dirty="0"/>
              <a:t>.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할인 상태로 </a:t>
            </a:r>
            <a:r>
              <a:rPr lang="ko-KR" altLang="en-US" sz="1100" dirty="0" err="1"/>
              <a:t>필터하여</a:t>
            </a:r>
            <a:r>
              <a:rPr lang="ko-KR" altLang="en-US" sz="1100" dirty="0"/>
              <a:t> 검색</a:t>
            </a:r>
            <a:r>
              <a:rPr lang="en-US" altLang="ko-KR" sz="1100" dirty="0"/>
              <a:t>.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할인 등록 페이지로 이동</a:t>
            </a:r>
            <a:r>
              <a:rPr lang="en-US" altLang="ko-KR" sz="1100" dirty="0"/>
              <a:t>.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할인 수정 페이지로 이동</a:t>
            </a:r>
            <a:r>
              <a:rPr lang="en-US" altLang="ko-KR" sz="1100" dirty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8EA71D-897D-A7CA-1830-7E4BE2039518}"/>
              </a:ext>
            </a:extLst>
          </p:cNvPr>
          <p:cNvSpPr/>
          <p:nvPr/>
        </p:nvSpPr>
        <p:spPr>
          <a:xfrm>
            <a:off x="9602821" y="1070042"/>
            <a:ext cx="2373755" cy="5577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[</a:t>
            </a:r>
            <a:r>
              <a:rPr lang="ko-KR" altLang="en-US" dirty="0"/>
              <a:t>관리자</a:t>
            </a:r>
            <a:r>
              <a:rPr lang="en-US" altLang="ko-KR" dirty="0"/>
              <a:t>] </a:t>
            </a:r>
            <a:r>
              <a:rPr lang="ko-KR" altLang="en-US" dirty="0"/>
              <a:t>할인 관리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B080BF-84FC-CCD8-E749-6EBE791C8500}"/>
              </a:ext>
            </a:extLst>
          </p:cNvPr>
          <p:cNvSpPr/>
          <p:nvPr/>
        </p:nvSpPr>
        <p:spPr>
          <a:xfrm>
            <a:off x="2503251" y="1625449"/>
            <a:ext cx="6087893" cy="575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할인 관리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435D237-DEBA-2FCA-8EFA-E0133A322880}"/>
              </a:ext>
            </a:extLst>
          </p:cNvPr>
          <p:cNvSpPr/>
          <p:nvPr/>
        </p:nvSpPr>
        <p:spPr>
          <a:xfrm>
            <a:off x="1524000" y="1625449"/>
            <a:ext cx="972620" cy="575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로고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BAEFC4-0A17-B760-A357-5DB1E4DDA6C7}"/>
              </a:ext>
            </a:extLst>
          </p:cNvPr>
          <p:cNvSpPr/>
          <p:nvPr/>
        </p:nvSpPr>
        <p:spPr>
          <a:xfrm>
            <a:off x="2503251" y="2207521"/>
            <a:ext cx="6087893" cy="41316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7F1188-3B2F-9A03-60A7-7A23511541D6}"/>
              </a:ext>
            </a:extLst>
          </p:cNvPr>
          <p:cNvSpPr/>
          <p:nvPr/>
        </p:nvSpPr>
        <p:spPr>
          <a:xfrm>
            <a:off x="1524000" y="2207521"/>
            <a:ext cx="972620" cy="41316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229B568-256E-93BA-ABA0-94BC349B4138}"/>
              </a:ext>
            </a:extLst>
          </p:cNvPr>
          <p:cNvSpPr/>
          <p:nvPr/>
        </p:nvSpPr>
        <p:spPr>
          <a:xfrm>
            <a:off x="2585644" y="2988076"/>
            <a:ext cx="5899449" cy="32379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D0022F3-460D-5903-320B-BB425B4BADED}"/>
              </a:ext>
            </a:extLst>
          </p:cNvPr>
          <p:cNvSpPr/>
          <p:nvPr/>
        </p:nvSpPr>
        <p:spPr>
          <a:xfrm>
            <a:off x="2585644" y="2326260"/>
            <a:ext cx="957730" cy="18195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72000" rIns="0" rtlCol="0" anchor="ctr"/>
          <a:lstStyle/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2025-08-04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0" name="Picture 4" descr="달력 아이콘격리된 날짜 및 달력 아이콘 스톡 벡터(로열티 프리) 1054949570 | Shutterstock">
            <a:extLst>
              <a:ext uri="{FF2B5EF4-FFF2-40B4-BE49-F238E27FC236}">
                <a16:creationId xmlns:a16="http://schemas.microsoft.com/office/drawing/2014/main" id="{ED9C477E-37E1-9CFD-BC36-5494362291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8" t="16339" r="20041" b="24134"/>
          <a:stretch>
            <a:fillRect/>
          </a:stretch>
        </p:blipFill>
        <p:spPr bwMode="auto">
          <a:xfrm>
            <a:off x="3363325" y="2339799"/>
            <a:ext cx="139408" cy="15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FB07769C-0903-F4F5-63C4-042B339F8304}"/>
              </a:ext>
            </a:extLst>
          </p:cNvPr>
          <p:cNvSpPr/>
          <p:nvPr/>
        </p:nvSpPr>
        <p:spPr>
          <a:xfrm>
            <a:off x="3859708" y="2326260"/>
            <a:ext cx="957730" cy="18195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72000" rIns="0" rtlCol="0" anchor="ctr"/>
          <a:lstStyle/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2025-11-04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Picture 4" descr="달력 아이콘격리된 날짜 및 달력 아이콘 스톡 벡터(로열티 프리) 1054949570 | Shutterstock">
            <a:extLst>
              <a:ext uri="{FF2B5EF4-FFF2-40B4-BE49-F238E27FC236}">
                <a16:creationId xmlns:a16="http://schemas.microsoft.com/office/drawing/2014/main" id="{D22A8AE8-D338-EE75-43AF-E1AE28B469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8" t="16339" r="20041" b="24134"/>
          <a:stretch>
            <a:fillRect/>
          </a:stretch>
        </p:blipFill>
        <p:spPr bwMode="auto">
          <a:xfrm>
            <a:off x="4637389" y="2339799"/>
            <a:ext cx="139408" cy="15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1F22267-02C1-6301-2980-089CB1663B5E}"/>
              </a:ext>
            </a:extLst>
          </p:cNvPr>
          <p:cNvSpPr txBox="1"/>
          <p:nvPr/>
        </p:nvSpPr>
        <p:spPr>
          <a:xfrm>
            <a:off x="3539200" y="2218482"/>
            <a:ext cx="306022" cy="32560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900" b="1" dirty="0"/>
              <a:t>~</a:t>
            </a:r>
            <a:endParaRPr lang="ko-KR" altLang="en-US" sz="900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58D2DF2-FE5D-B473-303C-CF8C56E5CF78}"/>
              </a:ext>
            </a:extLst>
          </p:cNvPr>
          <p:cNvSpPr/>
          <p:nvPr/>
        </p:nvSpPr>
        <p:spPr>
          <a:xfrm>
            <a:off x="4874454" y="2326260"/>
            <a:ext cx="210294" cy="1843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6" name="Picture 2" descr="둥근 돋보기 - 무료 상호 작용개 아이콘">
            <a:extLst>
              <a:ext uri="{FF2B5EF4-FFF2-40B4-BE49-F238E27FC236}">
                <a16:creationId xmlns:a16="http://schemas.microsoft.com/office/drawing/2014/main" id="{542DA2D3-1610-C9A8-6EF2-99785A054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749" y="2374253"/>
            <a:ext cx="98254" cy="9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3FDFDC6-F194-014A-F9B6-E9A3ACFCFF4B}"/>
              </a:ext>
            </a:extLst>
          </p:cNvPr>
          <p:cNvSpPr/>
          <p:nvPr/>
        </p:nvSpPr>
        <p:spPr>
          <a:xfrm>
            <a:off x="2582494" y="2626951"/>
            <a:ext cx="2234944" cy="2252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검색</a:t>
            </a:r>
          </a:p>
        </p:txBody>
      </p:sp>
      <p:pic>
        <p:nvPicPr>
          <p:cNvPr id="8" name="Picture 2" descr="둥근 돋보기 - 무료 상호 작용개 아이콘">
            <a:extLst>
              <a:ext uri="{FF2B5EF4-FFF2-40B4-BE49-F238E27FC236}">
                <a16:creationId xmlns:a16="http://schemas.microsoft.com/office/drawing/2014/main" id="{15883A4B-3F7A-491E-6A27-0FD5DA8B4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806" y="2665196"/>
            <a:ext cx="159898" cy="15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D92DC8-9AB2-DA16-4B77-583FD0CDEA5B}"/>
              </a:ext>
            </a:extLst>
          </p:cNvPr>
          <p:cNvSpPr txBox="1"/>
          <p:nvPr/>
        </p:nvSpPr>
        <p:spPr>
          <a:xfrm>
            <a:off x="1514779" y="2175097"/>
            <a:ext cx="956047" cy="42208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정보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대시보드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매출 확인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판매 기록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상품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상품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상품 등록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재고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배송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사용자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회원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리뷰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문의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이벤트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배너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accent1">
                    <a:lumMod val="75000"/>
                  </a:schemeClr>
                </a:solidFill>
              </a:rPr>
              <a:t>할인 관리</a:t>
            </a:r>
            <a:endParaRPr lang="en-US" altLang="ko-KR" sz="9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/>
              <a:t>쿠폰 관리</a:t>
            </a: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00B75D72-1521-22A1-82C6-3C48FF8B89E4}"/>
              </a:ext>
            </a:extLst>
          </p:cNvPr>
          <p:cNvSpPr/>
          <p:nvPr/>
        </p:nvSpPr>
        <p:spPr>
          <a:xfrm>
            <a:off x="5153134" y="2347070"/>
            <a:ext cx="121023" cy="12102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4DEB886-011F-08D8-DBCF-34C914920A56}"/>
              </a:ext>
            </a:extLst>
          </p:cNvPr>
          <p:cNvSpPr/>
          <p:nvPr/>
        </p:nvSpPr>
        <p:spPr>
          <a:xfrm>
            <a:off x="5270507" y="2324633"/>
            <a:ext cx="86953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1000" dirty="0"/>
              <a:t>전체</a:t>
            </a: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779D840E-0A34-3E22-5BDD-911776B38DBF}"/>
              </a:ext>
            </a:extLst>
          </p:cNvPr>
          <p:cNvSpPr/>
          <p:nvPr/>
        </p:nvSpPr>
        <p:spPr>
          <a:xfrm>
            <a:off x="5595509" y="2347070"/>
            <a:ext cx="121023" cy="12102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7CC2543-79D6-7AC3-DBFE-3439EBEF9780}"/>
              </a:ext>
            </a:extLst>
          </p:cNvPr>
          <p:cNvSpPr/>
          <p:nvPr/>
        </p:nvSpPr>
        <p:spPr>
          <a:xfrm>
            <a:off x="5712882" y="2324633"/>
            <a:ext cx="86953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1000" dirty="0"/>
              <a:t>할인</a:t>
            </a: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C313ECFA-6C76-13AA-694D-03FA4B5511F1}"/>
              </a:ext>
            </a:extLst>
          </p:cNvPr>
          <p:cNvSpPr/>
          <p:nvPr/>
        </p:nvSpPr>
        <p:spPr>
          <a:xfrm>
            <a:off x="6044373" y="2347070"/>
            <a:ext cx="121023" cy="12102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1267D6C-EEB9-4F01-183C-A0341A96F51F}"/>
              </a:ext>
            </a:extLst>
          </p:cNvPr>
          <p:cNvSpPr/>
          <p:nvPr/>
        </p:nvSpPr>
        <p:spPr>
          <a:xfrm>
            <a:off x="6161746" y="2324633"/>
            <a:ext cx="86953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1000" dirty="0"/>
              <a:t>종료</a:t>
            </a: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B6C3BFEA-656A-3244-5FFD-53D042035318}"/>
              </a:ext>
            </a:extLst>
          </p:cNvPr>
          <p:cNvSpPr/>
          <p:nvPr/>
        </p:nvSpPr>
        <p:spPr>
          <a:xfrm>
            <a:off x="5181337" y="2378236"/>
            <a:ext cx="63869" cy="63869"/>
          </a:xfrm>
          <a:prstGeom prst="flowChartConnector">
            <a:avLst/>
          </a:prstGeom>
          <a:solidFill>
            <a:srgbClr val="F9A49D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7" name="사각형: 둥근 모서리 1106">
            <a:extLst>
              <a:ext uri="{FF2B5EF4-FFF2-40B4-BE49-F238E27FC236}">
                <a16:creationId xmlns:a16="http://schemas.microsoft.com/office/drawing/2014/main" id="{8B5DB8C0-0BB4-EB27-8AAF-65FA1C1904DF}"/>
              </a:ext>
            </a:extLst>
          </p:cNvPr>
          <p:cNvSpPr/>
          <p:nvPr/>
        </p:nvSpPr>
        <p:spPr>
          <a:xfrm>
            <a:off x="2663252" y="3059356"/>
            <a:ext cx="4898382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dist"/>
            <a:r>
              <a:rPr lang="en-US" altLang="ko-KR" sz="900" dirty="0"/>
              <a:t>|</a:t>
            </a:r>
            <a:r>
              <a:rPr lang="ko-KR" altLang="en-US" sz="900" dirty="0"/>
              <a:t>할인코드</a:t>
            </a:r>
            <a:r>
              <a:rPr lang="en-US" altLang="ko-KR" sz="900" dirty="0"/>
              <a:t>|</a:t>
            </a:r>
            <a:r>
              <a:rPr lang="ko-KR" altLang="en-US" sz="900" dirty="0"/>
              <a:t>상품코드</a:t>
            </a:r>
            <a:r>
              <a:rPr lang="en-US" altLang="ko-KR" sz="900" dirty="0"/>
              <a:t>|</a:t>
            </a:r>
            <a:r>
              <a:rPr lang="ko-KR" altLang="en-US" sz="900" dirty="0"/>
              <a:t>상품명</a:t>
            </a:r>
            <a:r>
              <a:rPr lang="en-US" altLang="ko-KR" sz="900" dirty="0"/>
              <a:t>|</a:t>
            </a:r>
            <a:r>
              <a:rPr lang="ko-KR" altLang="en-US" sz="900" dirty="0" err="1"/>
              <a:t>정상가</a:t>
            </a:r>
            <a:r>
              <a:rPr lang="en-US" altLang="ko-KR" sz="900" dirty="0"/>
              <a:t>|</a:t>
            </a:r>
            <a:r>
              <a:rPr lang="ko-KR" altLang="en-US" sz="900" dirty="0"/>
              <a:t>할인가</a:t>
            </a:r>
            <a:r>
              <a:rPr lang="en-US" altLang="ko-KR" sz="900" dirty="0"/>
              <a:t>|</a:t>
            </a:r>
            <a:r>
              <a:rPr lang="ko-KR" altLang="en-US" sz="900" dirty="0" err="1"/>
              <a:t>할인률</a:t>
            </a:r>
            <a:r>
              <a:rPr lang="en-US" altLang="ko-KR" sz="900" dirty="0"/>
              <a:t>|</a:t>
            </a:r>
            <a:r>
              <a:rPr lang="ko-KR" altLang="en-US" sz="900" dirty="0"/>
              <a:t>시작일</a:t>
            </a:r>
            <a:r>
              <a:rPr lang="en-US" altLang="ko-KR" sz="900" dirty="0"/>
              <a:t>|</a:t>
            </a:r>
            <a:r>
              <a:rPr lang="ko-KR" altLang="en-US" sz="900" dirty="0"/>
              <a:t>종료일</a:t>
            </a:r>
            <a:r>
              <a:rPr lang="en-US" altLang="ko-KR" sz="900" dirty="0"/>
              <a:t>|</a:t>
            </a:r>
            <a:r>
              <a:rPr lang="ko-KR" altLang="en-US" sz="900" dirty="0"/>
              <a:t>상태</a:t>
            </a:r>
            <a:r>
              <a:rPr lang="en-US" altLang="ko-KR" sz="900" dirty="0"/>
              <a:t>|</a:t>
            </a:r>
            <a:endParaRPr lang="ko-KR" altLang="en-US" sz="900" dirty="0"/>
          </a:p>
        </p:txBody>
      </p:sp>
      <p:cxnSp>
        <p:nvCxnSpPr>
          <p:cNvPr id="1108" name="직선 연결선 1107">
            <a:extLst>
              <a:ext uri="{FF2B5EF4-FFF2-40B4-BE49-F238E27FC236}">
                <a16:creationId xmlns:a16="http://schemas.microsoft.com/office/drawing/2014/main" id="{271F0A4D-5E5D-4001-2AFD-CAB5A2259962}"/>
              </a:ext>
            </a:extLst>
          </p:cNvPr>
          <p:cNvCxnSpPr>
            <a:cxnSpLocks/>
          </p:cNvCxnSpPr>
          <p:nvPr/>
        </p:nvCxnSpPr>
        <p:spPr>
          <a:xfrm>
            <a:off x="2703948" y="3294505"/>
            <a:ext cx="56577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9" name="사각형: 둥근 모서리 1108">
            <a:extLst>
              <a:ext uri="{FF2B5EF4-FFF2-40B4-BE49-F238E27FC236}">
                <a16:creationId xmlns:a16="http://schemas.microsoft.com/office/drawing/2014/main" id="{3FD2AF4E-E392-8F77-EEB6-6D9AD6AD4D2D}"/>
              </a:ext>
            </a:extLst>
          </p:cNvPr>
          <p:cNvSpPr/>
          <p:nvPr/>
        </p:nvSpPr>
        <p:spPr>
          <a:xfrm>
            <a:off x="3117211" y="3367053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PD00000</a:t>
            </a:r>
            <a:endParaRPr lang="ko-KR" altLang="en-US" sz="900" dirty="0"/>
          </a:p>
        </p:txBody>
      </p:sp>
      <p:sp>
        <p:nvSpPr>
          <p:cNvPr id="1110" name="사각형: 둥근 모서리 1109">
            <a:extLst>
              <a:ext uri="{FF2B5EF4-FFF2-40B4-BE49-F238E27FC236}">
                <a16:creationId xmlns:a16="http://schemas.microsoft.com/office/drawing/2014/main" id="{A03B759E-4E65-1BED-8C13-F9426BA3A4C1}"/>
              </a:ext>
            </a:extLst>
          </p:cNvPr>
          <p:cNvSpPr/>
          <p:nvPr/>
        </p:nvSpPr>
        <p:spPr>
          <a:xfrm>
            <a:off x="3673976" y="3367053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상품명</a:t>
            </a:r>
          </a:p>
        </p:txBody>
      </p:sp>
      <p:sp>
        <p:nvSpPr>
          <p:cNvPr id="1111" name="사각형: 둥근 모서리 1110">
            <a:extLst>
              <a:ext uri="{FF2B5EF4-FFF2-40B4-BE49-F238E27FC236}">
                <a16:creationId xmlns:a16="http://schemas.microsoft.com/office/drawing/2014/main" id="{FF982986-0FD5-EAEE-050C-70485A1BC2B9}"/>
              </a:ext>
            </a:extLst>
          </p:cNvPr>
          <p:cNvSpPr/>
          <p:nvPr/>
        </p:nvSpPr>
        <p:spPr>
          <a:xfrm>
            <a:off x="4231139" y="3367053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00,000</a:t>
            </a:r>
            <a:endParaRPr lang="ko-KR" altLang="en-US" sz="900" dirty="0"/>
          </a:p>
        </p:txBody>
      </p:sp>
      <p:sp>
        <p:nvSpPr>
          <p:cNvPr id="1112" name="사각형: 둥근 모서리 1111">
            <a:extLst>
              <a:ext uri="{FF2B5EF4-FFF2-40B4-BE49-F238E27FC236}">
                <a16:creationId xmlns:a16="http://schemas.microsoft.com/office/drawing/2014/main" id="{45BCA4BC-F0A6-CEDF-6DCF-17D9F4B4C42D}"/>
              </a:ext>
            </a:extLst>
          </p:cNvPr>
          <p:cNvSpPr/>
          <p:nvPr/>
        </p:nvSpPr>
        <p:spPr>
          <a:xfrm>
            <a:off x="5256272" y="336578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00%</a:t>
            </a:r>
            <a:endParaRPr lang="ko-KR" altLang="en-US" sz="900" dirty="0"/>
          </a:p>
        </p:txBody>
      </p:sp>
      <p:sp>
        <p:nvSpPr>
          <p:cNvPr id="1113" name="사각형: 둥근 모서리 1112">
            <a:extLst>
              <a:ext uri="{FF2B5EF4-FFF2-40B4-BE49-F238E27FC236}">
                <a16:creationId xmlns:a16="http://schemas.microsoft.com/office/drawing/2014/main" id="{42070FB1-388B-1C12-C97B-AEA05A15B687}"/>
              </a:ext>
            </a:extLst>
          </p:cNvPr>
          <p:cNvSpPr/>
          <p:nvPr/>
        </p:nvSpPr>
        <p:spPr>
          <a:xfrm>
            <a:off x="3117211" y="356282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PD00000</a:t>
            </a:r>
            <a:endParaRPr lang="ko-KR" altLang="en-US" sz="900" dirty="0"/>
          </a:p>
        </p:txBody>
      </p:sp>
      <p:sp>
        <p:nvSpPr>
          <p:cNvPr id="1114" name="사각형: 둥근 모서리 1113">
            <a:extLst>
              <a:ext uri="{FF2B5EF4-FFF2-40B4-BE49-F238E27FC236}">
                <a16:creationId xmlns:a16="http://schemas.microsoft.com/office/drawing/2014/main" id="{56BCDD72-1860-2B56-F066-846E7BEB5CAB}"/>
              </a:ext>
            </a:extLst>
          </p:cNvPr>
          <p:cNvSpPr/>
          <p:nvPr/>
        </p:nvSpPr>
        <p:spPr>
          <a:xfrm>
            <a:off x="3673976" y="356282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상품명</a:t>
            </a:r>
          </a:p>
        </p:txBody>
      </p:sp>
      <p:sp>
        <p:nvSpPr>
          <p:cNvPr id="1115" name="사각형: 둥근 모서리 1114">
            <a:extLst>
              <a:ext uri="{FF2B5EF4-FFF2-40B4-BE49-F238E27FC236}">
                <a16:creationId xmlns:a16="http://schemas.microsoft.com/office/drawing/2014/main" id="{4987BEF3-335B-FFCE-9421-FD0EAF9566FB}"/>
              </a:ext>
            </a:extLst>
          </p:cNvPr>
          <p:cNvSpPr/>
          <p:nvPr/>
        </p:nvSpPr>
        <p:spPr>
          <a:xfrm>
            <a:off x="4231139" y="356282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00,000</a:t>
            </a:r>
            <a:endParaRPr lang="ko-KR" altLang="en-US" sz="900" dirty="0"/>
          </a:p>
        </p:txBody>
      </p:sp>
      <p:sp>
        <p:nvSpPr>
          <p:cNvPr id="1116" name="사각형: 둥근 모서리 1115">
            <a:extLst>
              <a:ext uri="{FF2B5EF4-FFF2-40B4-BE49-F238E27FC236}">
                <a16:creationId xmlns:a16="http://schemas.microsoft.com/office/drawing/2014/main" id="{D789349F-85ED-84A8-B488-86AACF12AC1F}"/>
              </a:ext>
            </a:extLst>
          </p:cNvPr>
          <p:cNvSpPr/>
          <p:nvPr/>
        </p:nvSpPr>
        <p:spPr>
          <a:xfrm>
            <a:off x="5256272" y="356156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00%</a:t>
            </a:r>
            <a:endParaRPr lang="ko-KR" altLang="en-US" sz="900" dirty="0"/>
          </a:p>
        </p:txBody>
      </p:sp>
      <p:sp>
        <p:nvSpPr>
          <p:cNvPr id="1117" name="사각형: 둥근 모서리 1116">
            <a:extLst>
              <a:ext uri="{FF2B5EF4-FFF2-40B4-BE49-F238E27FC236}">
                <a16:creationId xmlns:a16="http://schemas.microsoft.com/office/drawing/2014/main" id="{18D0C267-15EF-11D4-81A4-C469B9B71265}"/>
              </a:ext>
            </a:extLst>
          </p:cNvPr>
          <p:cNvSpPr/>
          <p:nvPr/>
        </p:nvSpPr>
        <p:spPr>
          <a:xfrm>
            <a:off x="3117211" y="373937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PD00000</a:t>
            </a:r>
            <a:endParaRPr lang="ko-KR" altLang="en-US" sz="900" dirty="0"/>
          </a:p>
        </p:txBody>
      </p:sp>
      <p:sp>
        <p:nvSpPr>
          <p:cNvPr id="1118" name="사각형: 둥근 모서리 1117">
            <a:extLst>
              <a:ext uri="{FF2B5EF4-FFF2-40B4-BE49-F238E27FC236}">
                <a16:creationId xmlns:a16="http://schemas.microsoft.com/office/drawing/2014/main" id="{5882D88E-7608-91E3-25B0-A4DCFF049BFC}"/>
              </a:ext>
            </a:extLst>
          </p:cNvPr>
          <p:cNvSpPr/>
          <p:nvPr/>
        </p:nvSpPr>
        <p:spPr>
          <a:xfrm>
            <a:off x="3673976" y="373937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상품명</a:t>
            </a:r>
          </a:p>
        </p:txBody>
      </p:sp>
      <p:sp>
        <p:nvSpPr>
          <p:cNvPr id="1119" name="사각형: 둥근 모서리 1118">
            <a:extLst>
              <a:ext uri="{FF2B5EF4-FFF2-40B4-BE49-F238E27FC236}">
                <a16:creationId xmlns:a16="http://schemas.microsoft.com/office/drawing/2014/main" id="{9346064C-7839-BCF7-B8C7-0EAADDFC686D}"/>
              </a:ext>
            </a:extLst>
          </p:cNvPr>
          <p:cNvSpPr/>
          <p:nvPr/>
        </p:nvSpPr>
        <p:spPr>
          <a:xfrm>
            <a:off x="4231139" y="373937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00,000</a:t>
            </a:r>
            <a:endParaRPr lang="ko-KR" altLang="en-US" sz="900" dirty="0"/>
          </a:p>
        </p:txBody>
      </p:sp>
      <p:sp>
        <p:nvSpPr>
          <p:cNvPr id="1120" name="사각형: 둥근 모서리 1119">
            <a:extLst>
              <a:ext uri="{FF2B5EF4-FFF2-40B4-BE49-F238E27FC236}">
                <a16:creationId xmlns:a16="http://schemas.microsoft.com/office/drawing/2014/main" id="{C4374DC7-7C31-7B29-81AC-0B20687E5530}"/>
              </a:ext>
            </a:extLst>
          </p:cNvPr>
          <p:cNvSpPr/>
          <p:nvPr/>
        </p:nvSpPr>
        <p:spPr>
          <a:xfrm>
            <a:off x="5256272" y="373810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00%</a:t>
            </a:r>
            <a:endParaRPr lang="ko-KR" altLang="en-US" sz="900" dirty="0"/>
          </a:p>
        </p:txBody>
      </p:sp>
      <p:sp>
        <p:nvSpPr>
          <p:cNvPr id="1121" name="사각형: 둥근 모서리 1120">
            <a:extLst>
              <a:ext uri="{FF2B5EF4-FFF2-40B4-BE49-F238E27FC236}">
                <a16:creationId xmlns:a16="http://schemas.microsoft.com/office/drawing/2014/main" id="{995EC5F9-E68B-6F0F-9B0D-1B7B4798B2DF}"/>
              </a:ext>
            </a:extLst>
          </p:cNvPr>
          <p:cNvSpPr/>
          <p:nvPr/>
        </p:nvSpPr>
        <p:spPr>
          <a:xfrm>
            <a:off x="3117211" y="391510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PD00000</a:t>
            </a:r>
            <a:endParaRPr lang="ko-KR" altLang="en-US" sz="900" dirty="0"/>
          </a:p>
        </p:txBody>
      </p:sp>
      <p:sp>
        <p:nvSpPr>
          <p:cNvPr id="1122" name="사각형: 둥근 모서리 1121">
            <a:extLst>
              <a:ext uri="{FF2B5EF4-FFF2-40B4-BE49-F238E27FC236}">
                <a16:creationId xmlns:a16="http://schemas.microsoft.com/office/drawing/2014/main" id="{74109AA0-CC4A-F517-098E-C19612E0AEAD}"/>
              </a:ext>
            </a:extLst>
          </p:cNvPr>
          <p:cNvSpPr/>
          <p:nvPr/>
        </p:nvSpPr>
        <p:spPr>
          <a:xfrm>
            <a:off x="3673976" y="391510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상품명</a:t>
            </a:r>
          </a:p>
        </p:txBody>
      </p:sp>
      <p:sp>
        <p:nvSpPr>
          <p:cNvPr id="1123" name="사각형: 둥근 모서리 1122">
            <a:extLst>
              <a:ext uri="{FF2B5EF4-FFF2-40B4-BE49-F238E27FC236}">
                <a16:creationId xmlns:a16="http://schemas.microsoft.com/office/drawing/2014/main" id="{455D877F-4E3E-870B-3194-371CA8E74752}"/>
              </a:ext>
            </a:extLst>
          </p:cNvPr>
          <p:cNvSpPr/>
          <p:nvPr/>
        </p:nvSpPr>
        <p:spPr>
          <a:xfrm>
            <a:off x="4231139" y="391510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00,000</a:t>
            </a:r>
            <a:endParaRPr lang="ko-KR" altLang="en-US" sz="900" dirty="0"/>
          </a:p>
        </p:txBody>
      </p:sp>
      <p:sp>
        <p:nvSpPr>
          <p:cNvPr id="1124" name="사각형: 둥근 모서리 1123">
            <a:extLst>
              <a:ext uri="{FF2B5EF4-FFF2-40B4-BE49-F238E27FC236}">
                <a16:creationId xmlns:a16="http://schemas.microsoft.com/office/drawing/2014/main" id="{2F86743F-48CB-BEE4-2B52-9108FDEE187A}"/>
              </a:ext>
            </a:extLst>
          </p:cNvPr>
          <p:cNvSpPr/>
          <p:nvPr/>
        </p:nvSpPr>
        <p:spPr>
          <a:xfrm>
            <a:off x="5256272" y="391383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00%</a:t>
            </a:r>
            <a:endParaRPr lang="ko-KR" altLang="en-US" sz="900" dirty="0"/>
          </a:p>
        </p:txBody>
      </p:sp>
      <p:sp>
        <p:nvSpPr>
          <p:cNvPr id="1125" name="사각형: 둥근 모서리 1124">
            <a:extLst>
              <a:ext uri="{FF2B5EF4-FFF2-40B4-BE49-F238E27FC236}">
                <a16:creationId xmlns:a16="http://schemas.microsoft.com/office/drawing/2014/main" id="{8B7E38E3-E82F-9742-6770-B98C76D8BB11}"/>
              </a:ext>
            </a:extLst>
          </p:cNvPr>
          <p:cNvSpPr/>
          <p:nvPr/>
        </p:nvSpPr>
        <p:spPr>
          <a:xfrm>
            <a:off x="3117211" y="409164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PD00000</a:t>
            </a:r>
            <a:endParaRPr lang="ko-KR" altLang="en-US" sz="900" dirty="0"/>
          </a:p>
        </p:txBody>
      </p:sp>
      <p:sp>
        <p:nvSpPr>
          <p:cNvPr id="1126" name="사각형: 둥근 모서리 1125">
            <a:extLst>
              <a:ext uri="{FF2B5EF4-FFF2-40B4-BE49-F238E27FC236}">
                <a16:creationId xmlns:a16="http://schemas.microsoft.com/office/drawing/2014/main" id="{197228BA-4D63-0AA3-E7B9-2FD8D1C2FE4C}"/>
              </a:ext>
            </a:extLst>
          </p:cNvPr>
          <p:cNvSpPr/>
          <p:nvPr/>
        </p:nvSpPr>
        <p:spPr>
          <a:xfrm>
            <a:off x="3673976" y="409164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상품명</a:t>
            </a:r>
          </a:p>
        </p:txBody>
      </p:sp>
      <p:sp>
        <p:nvSpPr>
          <p:cNvPr id="1127" name="사각형: 둥근 모서리 1126">
            <a:extLst>
              <a:ext uri="{FF2B5EF4-FFF2-40B4-BE49-F238E27FC236}">
                <a16:creationId xmlns:a16="http://schemas.microsoft.com/office/drawing/2014/main" id="{AA3F1BE8-2762-ECE9-A4BC-FD186C7BBCB4}"/>
              </a:ext>
            </a:extLst>
          </p:cNvPr>
          <p:cNvSpPr/>
          <p:nvPr/>
        </p:nvSpPr>
        <p:spPr>
          <a:xfrm>
            <a:off x="4231139" y="409164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00,000</a:t>
            </a:r>
            <a:endParaRPr lang="ko-KR" altLang="en-US" sz="900" dirty="0"/>
          </a:p>
        </p:txBody>
      </p:sp>
      <p:sp>
        <p:nvSpPr>
          <p:cNvPr id="1128" name="사각형: 둥근 모서리 1127">
            <a:extLst>
              <a:ext uri="{FF2B5EF4-FFF2-40B4-BE49-F238E27FC236}">
                <a16:creationId xmlns:a16="http://schemas.microsoft.com/office/drawing/2014/main" id="{AAFC0955-52F4-1F99-C0D1-5FD2990E1629}"/>
              </a:ext>
            </a:extLst>
          </p:cNvPr>
          <p:cNvSpPr/>
          <p:nvPr/>
        </p:nvSpPr>
        <p:spPr>
          <a:xfrm>
            <a:off x="5256272" y="409037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00%</a:t>
            </a:r>
            <a:endParaRPr lang="ko-KR" altLang="en-US" sz="900" dirty="0"/>
          </a:p>
        </p:txBody>
      </p:sp>
      <p:sp>
        <p:nvSpPr>
          <p:cNvPr id="1129" name="사각형: 둥근 모서리 1128">
            <a:extLst>
              <a:ext uri="{FF2B5EF4-FFF2-40B4-BE49-F238E27FC236}">
                <a16:creationId xmlns:a16="http://schemas.microsoft.com/office/drawing/2014/main" id="{508E6C6D-4C73-55D9-7A68-B51E0AF93ED0}"/>
              </a:ext>
            </a:extLst>
          </p:cNvPr>
          <p:cNvSpPr/>
          <p:nvPr/>
        </p:nvSpPr>
        <p:spPr>
          <a:xfrm>
            <a:off x="3117211" y="426534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PD00000</a:t>
            </a:r>
            <a:endParaRPr lang="ko-KR" altLang="en-US" sz="900" dirty="0"/>
          </a:p>
        </p:txBody>
      </p:sp>
      <p:sp>
        <p:nvSpPr>
          <p:cNvPr id="1130" name="사각형: 둥근 모서리 1129">
            <a:extLst>
              <a:ext uri="{FF2B5EF4-FFF2-40B4-BE49-F238E27FC236}">
                <a16:creationId xmlns:a16="http://schemas.microsoft.com/office/drawing/2014/main" id="{8779CC31-3A2B-0C46-0C9D-C848A585BD62}"/>
              </a:ext>
            </a:extLst>
          </p:cNvPr>
          <p:cNvSpPr/>
          <p:nvPr/>
        </p:nvSpPr>
        <p:spPr>
          <a:xfrm>
            <a:off x="3673976" y="426534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상품명</a:t>
            </a:r>
          </a:p>
        </p:txBody>
      </p:sp>
      <p:sp>
        <p:nvSpPr>
          <p:cNvPr id="1131" name="사각형: 둥근 모서리 1130">
            <a:extLst>
              <a:ext uri="{FF2B5EF4-FFF2-40B4-BE49-F238E27FC236}">
                <a16:creationId xmlns:a16="http://schemas.microsoft.com/office/drawing/2014/main" id="{C4279F39-0E55-53FF-C632-91CFC8CA652F}"/>
              </a:ext>
            </a:extLst>
          </p:cNvPr>
          <p:cNvSpPr/>
          <p:nvPr/>
        </p:nvSpPr>
        <p:spPr>
          <a:xfrm>
            <a:off x="4231139" y="426534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00,000</a:t>
            </a:r>
            <a:endParaRPr lang="ko-KR" altLang="en-US" sz="900" dirty="0"/>
          </a:p>
        </p:txBody>
      </p:sp>
      <p:sp>
        <p:nvSpPr>
          <p:cNvPr id="1132" name="사각형: 둥근 모서리 1131">
            <a:extLst>
              <a:ext uri="{FF2B5EF4-FFF2-40B4-BE49-F238E27FC236}">
                <a16:creationId xmlns:a16="http://schemas.microsoft.com/office/drawing/2014/main" id="{5653E84F-A44C-A4FD-3416-AAF56DD1E5CD}"/>
              </a:ext>
            </a:extLst>
          </p:cNvPr>
          <p:cNvSpPr/>
          <p:nvPr/>
        </p:nvSpPr>
        <p:spPr>
          <a:xfrm>
            <a:off x="5256272" y="426407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00%</a:t>
            </a:r>
            <a:endParaRPr lang="ko-KR" altLang="en-US" sz="900" dirty="0"/>
          </a:p>
        </p:txBody>
      </p:sp>
      <p:sp>
        <p:nvSpPr>
          <p:cNvPr id="1133" name="사각형: 둥근 모서리 1132">
            <a:extLst>
              <a:ext uri="{FF2B5EF4-FFF2-40B4-BE49-F238E27FC236}">
                <a16:creationId xmlns:a16="http://schemas.microsoft.com/office/drawing/2014/main" id="{46292B84-734F-3EAF-D28D-FF1669090A57}"/>
              </a:ext>
            </a:extLst>
          </p:cNvPr>
          <p:cNvSpPr/>
          <p:nvPr/>
        </p:nvSpPr>
        <p:spPr>
          <a:xfrm>
            <a:off x="3117211" y="444188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PD00000</a:t>
            </a:r>
            <a:endParaRPr lang="ko-KR" altLang="en-US" sz="900" dirty="0"/>
          </a:p>
        </p:txBody>
      </p:sp>
      <p:sp>
        <p:nvSpPr>
          <p:cNvPr id="1134" name="사각형: 둥근 모서리 1133">
            <a:extLst>
              <a:ext uri="{FF2B5EF4-FFF2-40B4-BE49-F238E27FC236}">
                <a16:creationId xmlns:a16="http://schemas.microsoft.com/office/drawing/2014/main" id="{BC2FCCDE-05BA-BC71-BE67-54A05751F3E8}"/>
              </a:ext>
            </a:extLst>
          </p:cNvPr>
          <p:cNvSpPr/>
          <p:nvPr/>
        </p:nvSpPr>
        <p:spPr>
          <a:xfrm>
            <a:off x="3673976" y="444188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상품명</a:t>
            </a:r>
          </a:p>
        </p:txBody>
      </p:sp>
      <p:sp>
        <p:nvSpPr>
          <p:cNvPr id="1135" name="사각형: 둥근 모서리 1134">
            <a:extLst>
              <a:ext uri="{FF2B5EF4-FFF2-40B4-BE49-F238E27FC236}">
                <a16:creationId xmlns:a16="http://schemas.microsoft.com/office/drawing/2014/main" id="{3A0198B3-D878-59BB-EC6B-6D4E57565915}"/>
              </a:ext>
            </a:extLst>
          </p:cNvPr>
          <p:cNvSpPr/>
          <p:nvPr/>
        </p:nvSpPr>
        <p:spPr>
          <a:xfrm>
            <a:off x="4231139" y="444188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00,000</a:t>
            </a:r>
            <a:endParaRPr lang="ko-KR" altLang="en-US" sz="900" dirty="0"/>
          </a:p>
        </p:txBody>
      </p:sp>
      <p:sp>
        <p:nvSpPr>
          <p:cNvPr id="1136" name="사각형: 둥근 모서리 1135">
            <a:extLst>
              <a:ext uri="{FF2B5EF4-FFF2-40B4-BE49-F238E27FC236}">
                <a16:creationId xmlns:a16="http://schemas.microsoft.com/office/drawing/2014/main" id="{2E542247-B027-4B59-3EF7-5F263D7F5527}"/>
              </a:ext>
            </a:extLst>
          </p:cNvPr>
          <p:cNvSpPr/>
          <p:nvPr/>
        </p:nvSpPr>
        <p:spPr>
          <a:xfrm>
            <a:off x="5256272" y="444061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00%</a:t>
            </a:r>
            <a:endParaRPr lang="ko-KR" altLang="en-US" sz="900" dirty="0"/>
          </a:p>
        </p:txBody>
      </p:sp>
      <p:sp>
        <p:nvSpPr>
          <p:cNvPr id="1137" name="사각형: 둥근 모서리 1136">
            <a:extLst>
              <a:ext uri="{FF2B5EF4-FFF2-40B4-BE49-F238E27FC236}">
                <a16:creationId xmlns:a16="http://schemas.microsoft.com/office/drawing/2014/main" id="{E586B280-C128-A3A0-3E35-DD43F41EC9D0}"/>
              </a:ext>
            </a:extLst>
          </p:cNvPr>
          <p:cNvSpPr/>
          <p:nvPr/>
        </p:nvSpPr>
        <p:spPr>
          <a:xfrm>
            <a:off x="3117211" y="461558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PD00000</a:t>
            </a:r>
            <a:endParaRPr lang="ko-KR" altLang="en-US" sz="900" dirty="0"/>
          </a:p>
        </p:txBody>
      </p:sp>
      <p:sp>
        <p:nvSpPr>
          <p:cNvPr id="1138" name="사각형: 둥근 모서리 1137">
            <a:extLst>
              <a:ext uri="{FF2B5EF4-FFF2-40B4-BE49-F238E27FC236}">
                <a16:creationId xmlns:a16="http://schemas.microsoft.com/office/drawing/2014/main" id="{3AA74AD7-A366-6561-45B9-D8BAF976A9B7}"/>
              </a:ext>
            </a:extLst>
          </p:cNvPr>
          <p:cNvSpPr/>
          <p:nvPr/>
        </p:nvSpPr>
        <p:spPr>
          <a:xfrm>
            <a:off x="3673976" y="461558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상품명</a:t>
            </a:r>
          </a:p>
        </p:txBody>
      </p:sp>
      <p:sp>
        <p:nvSpPr>
          <p:cNvPr id="1139" name="사각형: 둥근 모서리 1138">
            <a:extLst>
              <a:ext uri="{FF2B5EF4-FFF2-40B4-BE49-F238E27FC236}">
                <a16:creationId xmlns:a16="http://schemas.microsoft.com/office/drawing/2014/main" id="{27686E96-481D-2D95-17C6-6FCEC449A0A8}"/>
              </a:ext>
            </a:extLst>
          </p:cNvPr>
          <p:cNvSpPr/>
          <p:nvPr/>
        </p:nvSpPr>
        <p:spPr>
          <a:xfrm>
            <a:off x="4231139" y="461558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00,000</a:t>
            </a:r>
            <a:endParaRPr lang="ko-KR" altLang="en-US" sz="900" dirty="0"/>
          </a:p>
        </p:txBody>
      </p:sp>
      <p:sp>
        <p:nvSpPr>
          <p:cNvPr id="1140" name="사각형: 둥근 모서리 1139">
            <a:extLst>
              <a:ext uri="{FF2B5EF4-FFF2-40B4-BE49-F238E27FC236}">
                <a16:creationId xmlns:a16="http://schemas.microsoft.com/office/drawing/2014/main" id="{1AA790E7-5CCC-6109-56C0-F9EDDC2FF5B2}"/>
              </a:ext>
            </a:extLst>
          </p:cNvPr>
          <p:cNvSpPr/>
          <p:nvPr/>
        </p:nvSpPr>
        <p:spPr>
          <a:xfrm>
            <a:off x="5256272" y="461431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00%</a:t>
            </a:r>
            <a:endParaRPr lang="ko-KR" altLang="en-US" sz="900" dirty="0"/>
          </a:p>
        </p:txBody>
      </p:sp>
      <p:sp>
        <p:nvSpPr>
          <p:cNvPr id="1141" name="사각형: 둥근 모서리 1140">
            <a:extLst>
              <a:ext uri="{FF2B5EF4-FFF2-40B4-BE49-F238E27FC236}">
                <a16:creationId xmlns:a16="http://schemas.microsoft.com/office/drawing/2014/main" id="{FFB170A6-3825-278B-C93A-215B81B01B7C}"/>
              </a:ext>
            </a:extLst>
          </p:cNvPr>
          <p:cNvSpPr/>
          <p:nvPr/>
        </p:nvSpPr>
        <p:spPr>
          <a:xfrm>
            <a:off x="3117211" y="479212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PD00000</a:t>
            </a:r>
            <a:endParaRPr lang="ko-KR" altLang="en-US" sz="900" dirty="0"/>
          </a:p>
        </p:txBody>
      </p:sp>
      <p:sp>
        <p:nvSpPr>
          <p:cNvPr id="1142" name="사각형: 둥근 모서리 1141">
            <a:extLst>
              <a:ext uri="{FF2B5EF4-FFF2-40B4-BE49-F238E27FC236}">
                <a16:creationId xmlns:a16="http://schemas.microsoft.com/office/drawing/2014/main" id="{F4AF4F65-3289-7273-BA43-9F669A447027}"/>
              </a:ext>
            </a:extLst>
          </p:cNvPr>
          <p:cNvSpPr/>
          <p:nvPr/>
        </p:nvSpPr>
        <p:spPr>
          <a:xfrm>
            <a:off x="3673976" y="479212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상품명</a:t>
            </a:r>
          </a:p>
        </p:txBody>
      </p:sp>
      <p:sp>
        <p:nvSpPr>
          <p:cNvPr id="1143" name="사각형: 둥근 모서리 1142">
            <a:extLst>
              <a:ext uri="{FF2B5EF4-FFF2-40B4-BE49-F238E27FC236}">
                <a16:creationId xmlns:a16="http://schemas.microsoft.com/office/drawing/2014/main" id="{2A86A94F-5E29-A172-EF54-C94CDC367648}"/>
              </a:ext>
            </a:extLst>
          </p:cNvPr>
          <p:cNvSpPr/>
          <p:nvPr/>
        </p:nvSpPr>
        <p:spPr>
          <a:xfrm>
            <a:off x="4231139" y="479212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00,000</a:t>
            </a:r>
            <a:endParaRPr lang="ko-KR" altLang="en-US" sz="900" dirty="0"/>
          </a:p>
        </p:txBody>
      </p:sp>
      <p:sp>
        <p:nvSpPr>
          <p:cNvPr id="1144" name="사각형: 둥근 모서리 1143">
            <a:extLst>
              <a:ext uri="{FF2B5EF4-FFF2-40B4-BE49-F238E27FC236}">
                <a16:creationId xmlns:a16="http://schemas.microsoft.com/office/drawing/2014/main" id="{C7B6F717-710C-8C74-5736-987B58768B40}"/>
              </a:ext>
            </a:extLst>
          </p:cNvPr>
          <p:cNvSpPr/>
          <p:nvPr/>
        </p:nvSpPr>
        <p:spPr>
          <a:xfrm>
            <a:off x="5256272" y="479085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00%</a:t>
            </a:r>
            <a:endParaRPr lang="ko-KR" altLang="en-US" sz="900" dirty="0"/>
          </a:p>
        </p:txBody>
      </p:sp>
      <p:sp>
        <p:nvSpPr>
          <p:cNvPr id="1145" name="사각형: 둥근 모서리 1144">
            <a:extLst>
              <a:ext uri="{FF2B5EF4-FFF2-40B4-BE49-F238E27FC236}">
                <a16:creationId xmlns:a16="http://schemas.microsoft.com/office/drawing/2014/main" id="{99C3F6CC-3408-82A6-4DB1-59E5FE5BFD9E}"/>
              </a:ext>
            </a:extLst>
          </p:cNvPr>
          <p:cNvSpPr/>
          <p:nvPr/>
        </p:nvSpPr>
        <p:spPr>
          <a:xfrm>
            <a:off x="3117211" y="496582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PD00000</a:t>
            </a:r>
            <a:endParaRPr lang="ko-KR" altLang="en-US" sz="900" dirty="0"/>
          </a:p>
        </p:txBody>
      </p:sp>
      <p:sp>
        <p:nvSpPr>
          <p:cNvPr id="1146" name="사각형: 둥근 모서리 1145">
            <a:extLst>
              <a:ext uri="{FF2B5EF4-FFF2-40B4-BE49-F238E27FC236}">
                <a16:creationId xmlns:a16="http://schemas.microsoft.com/office/drawing/2014/main" id="{6BA9F9D0-647D-2F61-92DF-30395EE87F72}"/>
              </a:ext>
            </a:extLst>
          </p:cNvPr>
          <p:cNvSpPr/>
          <p:nvPr/>
        </p:nvSpPr>
        <p:spPr>
          <a:xfrm>
            <a:off x="3673976" y="496582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상품명</a:t>
            </a:r>
          </a:p>
        </p:txBody>
      </p:sp>
      <p:sp>
        <p:nvSpPr>
          <p:cNvPr id="1147" name="사각형: 둥근 모서리 1146">
            <a:extLst>
              <a:ext uri="{FF2B5EF4-FFF2-40B4-BE49-F238E27FC236}">
                <a16:creationId xmlns:a16="http://schemas.microsoft.com/office/drawing/2014/main" id="{7B876BAB-6B2D-0BB1-73B8-9D2E0336FE8B}"/>
              </a:ext>
            </a:extLst>
          </p:cNvPr>
          <p:cNvSpPr/>
          <p:nvPr/>
        </p:nvSpPr>
        <p:spPr>
          <a:xfrm>
            <a:off x="4231139" y="496582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00,000</a:t>
            </a:r>
            <a:endParaRPr lang="ko-KR" altLang="en-US" sz="900" dirty="0"/>
          </a:p>
        </p:txBody>
      </p:sp>
      <p:sp>
        <p:nvSpPr>
          <p:cNvPr id="1148" name="사각형: 둥근 모서리 1147">
            <a:extLst>
              <a:ext uri="{FF2B5EF4-FFF2-40B4-BE49-F238E27FC236}">
                <a16:creationId xmlns:a16="http://schemas.microsoft.com/office/drawing/2014/main" id="{FBEF28BA-3FBB-E056-147A-BED945F5B744}"/>
              </a:ext>
            </a:extLst>
          </p:cNvPr>
          <p:cNvSpPr/>
          <p:nvPr/>
        </p:nvSpPr>
        <p:spPr>
          <a:xfrm>
            <a:off x="5256272" y="496455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00%</a:t>
            </a:r>
            <a:endParaRPr lang="ko-KR" altLang="en-US" sz="900" dirty="0"/>
          </a:p>
        </p:txBody>
      </p:sp>
      <p:sp>
        <p:nvSpPr>
          <p:cNvPr id="1149" name="사각형: 둥근 모서리 1148">
            <a:extLst>
              <a:ext uri="{FF2B5EF4-FFF2-40B4-BE49-F238E27FC236}">
                <a16:creationId xmlns:a16="http://schemas.microsoft.com/office/drawing/2014/main" id="{49D72A9C-4D3B-D962-72A0-F0EB75A7D830}"/>
              </a:ext>
            </a:extLst>
          </p:cNvPr>
          <p:cNvSpPr/>
          <p:nvPr/>
        </p:nvSpPr>
        <p:spPr>
          <a:xfrm>
            <a:off x="3117211" y="514236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PD00000</a:t>
            </a:r>
            <a:endParaRPr lang="ko-KR" altLang="en-US" sz="900" dirty="0"/>
          </a:p>
        </p:txBody>
      </p:sp>
      <p:sp>
        <p:nvSpPr>
          <p:cNvPr id="1150" name="사각형: 둥근 모서리 1149">
            <a:extLst>
              <a:ext uri="{FF2B5EF4-FFF2-40B4-BE49-F238E27FC236}">
                <a16:creationId xmlns:a16="http://schemas.microsoft.com/office/drawing/2014/main" id="{55B0C8BA-493C-78A7-307A-8DAA370E946D}"/>
              </a:ext>
            </a:extLst>
          </p:cNvPr>
          <p:cNvSpPr/>
          <p:nvPr/>
        </p:nvSpPr>
        <p:spPr>
          <a:xfrm>
            <a:off x="3673976" y="514236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상품명</a:t>
            </a:r>
          </a:p>
        </p:txBody>
      </p:sp>
      <p:sp>
        <p:nvSpPr>
          <p:cNvPr id="1151" name="사각형: 둥근 모서리 1150">
            <a:extLst>
              <a:ext uri="{FF2B5EF4-FFF2-40B4-BE49-F238E27FC236}">
                <a16:creationId xmlns:a16="http://schemas.microsoft.com/office/drawing/2014/main" id="{0BB79FE6-49F3-5A1A-35D6-2230D6DD3E48}"/>
              </a:ext>
            </a:extLst>
          </p:cNvPr>
          <p:cNvSpPr/>
          <p:nvPr/>
        </p:nvSpPr>
        <p:spPr>
          <a:xfrm>
            <a:off x="4231139" y="514236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00,000</a:t>
            </a:r>
            <a:endParaRPr lang="ko-KR" altLang="en-US" sz="900" dirty="0"/>
          </a:p>
        </p:txBody>
      </p:sp>
      <p:sp>
        <p:nvSpPr>
          <p:cNvPr id="1152" name="사각형: 둥근 모서리 1151">
            <a:extLst>
              <a:ext uri="{FF2B5EF4-FFF2-40B4-BE49-F238E27FC236}">
                <a16:creationId xmlns:a16="http://schemas.microsoft.com/office/drawing/2014/main" id="{E10704B4-B483-12D7-1224-FF02F9BAC06F}"/>
              </a:ext>
            </a:extLst>
          </p:cNvPr>
          <p:cNvSpPr/>
          <p:nvPr/>
        </p:nvSpPr>
        <p:spPr>
          <a:xfrm>
            <a:off x="5256272" y="514109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00%</a:t>
            </a:r>
            <a:endParaRPr lang="ko-KR" altLang="en-US" sz="900" dirty="0"/>
          </a:p>
        </p:txBody>
      </p:sp>
      <p:sp>
        <p:nvSpPr>
          <p:cNvPr id="1153" name="사각형: 둥근 모서리 1152">
            <a:extLst>
              <a:ext uri="{FF2B5EF4-FFF2-40B4-BE49-F238E27FC236}">
                <a16:creationId xmlns:a16="http://schemas.microsoft.com/office/drawing/2014/main" id="{F39A90CF-615E-6DD2-DB33-EDAD10974905}"/>
              </a:ext>
            </a:extLst>
          </p:cNvPr>
          <p:cNvSpPr/>
          <p:nvPr/>
        </p:nvSpPr>
        <p:spPr>
          <a:xfrm>
            <a:off x="3117211" y="531454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PD00000</a:t>
            </a:r>
            <a:endParaRPr lang="ko-KR" altLang="en-US" sz="900" dirty="0"/>
          </a:p>
        </p:txBody>
      </p:sp>
      <p:sp>
        <p:nvSpPr>
          <p:cNvPr id="1154" name="사각형: 둥근 모서리 1153">
            <a:extLst>
              <a:ext uri="{FF2B5EF4-FFF2-40B4-BE49-F238E27FC236}">
                <a16:creationId xmlns:a16="http://schemas.microsoft.com/office/drawing/2014/main" id="{5BED9A0C-E028-E06E-7716-DCFDE8B85896}"/>
              </a:ext>
            </a:extLst>
          </p:cNvPr>
          <p:cNvSpPr/>
          <p:nvPr/>
        </p:nvSpPr>
        <p:spPr>
          <a:xfrm>
            <a:off x="3673976" y="531454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상품명</a:t>
            </a:r>
          </a:p>
        </p:txBody>
      </p:sp>
      <p:sp>
        <p:nvSpPr>
          <p:cNvPr id="1155" name="사각형: 둥근 모서리 1154">
            <a:extLst>
              <a:ext uri="{FF2B5EF4-FFF2-40B4-BE49-F238E27FC236}">
                <a16:creationId xmlns:a16="http://schemas.microsoft.com/office/drawing/2014/main" id="{088F536C-69A6-D3C5-D876-66022857CC3C}"/>
              </a:ext>
            </a:extLst>
          </p:cNvPr>
          <p:cNvSpPr/>
          <p:nvPr/>
        </p:nvSpPr>
        <p:spPr>
          <a:xfrm>
            <a:off x="4231139" y="531454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00,000</a:t>
            </a:r>
            <a:endParaRPr lang="ko-KR" altLang="en-US" sz="900" dirty="0"/>
          </a:p>
        </p:txBody>
      </p:sp>
      <p:sp>
        <p:nvSpPr>
          <p:cNvPr id="1156" name="사각형: 둥근 모서리 1155">
            <a:extLst>
              <a:ext uri="{FF2B5EF4-FFF2-40B4-BE49-F238E27FC236}">
                <a16:creationId xmlns:a16="http://schemas.microsoft.com/office/drawing/2014/main" id="{3E80727C-6641-0A2E-6D45-1D5BC4CDE296}"/>
              </a:ext>
            </a:extLst>
          </p:cNvPr>
          <p:cNvSpPr/>
          <p:nvPr/>
        </p:nvSpPr>
        <p:spPr>
          <a:xfrm>
            <a:off x="5256272" y="531327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00%</a:t>
            </a:r>
            <a:endParaRPr lang="ko-KR" altLang="en-US" sz="900" dirty="0"/>
          </a:p>
        </p:txBody>
      </p:sp>
      <p:sp>
        <p:nvSpPr>
          <p:cNvPr id="1157" name="사각형: 둥근 모서리 1156">
            <a:extLst>
              <a:ext uri="{FF2B5EF4-FFF2-40B4-BE49-F238E27FC236}">
                <a16:creationId xmlns:a16="http://schemas.microsoft.com/office/drawing/2014/main" id="{F49D0EE6-DC92-1DCA-3C58-9ED5D01647F8}"/>
              </a:ext>
            </a:extLst>
          </p:cNvPr>
          <p:cNvSpPr/>
          <p:nvPr/>
        </p:nvSpPr>
        <p:spPr>
          <a:xfrm>
            <a:off x="3117211" y="549109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PD00000</a:t>
            </a:r>
            <a:endParaRPr lang="ko-KR" altLang="en-US" sz="900" dirty="0"/>
          </a:p>
        </p:txBody>
      </p:sp>
      <p:sp>
        <p:nvSpPr>
          <p:cNvPr id="1158" name="사각형: 둥근 모서리 1157">
            <a:extLst>
              <a:ext uri="{FF2B5EF4-FFF2-40B4-BE49-F238E27FC236}">
                <a16:creationId xmlns:a16="http://schemas.microsoft.com/office/drawing/2014/main" id="{BFC325FC-C2FA-A668-313B-F5B17C58C60D}"/>
              </a:ext>
            </a:extLst>
          </p:cNvPr>
          <p:cNvSpPr/>
          <p:nvPr/>
        </p:nvSpPr>
        <p:spPr>
          <a:xfrm>
            <a:off x="3673976" y="549109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상품명</a:t>
            </a:r>
          </a:p>
        </p:txBody>
      </p:sp>
      <p:sp>
        <p:nvSpPr>
          <p:cNvPr id="1159" name="사각형: 둥근 모서리 1158">
            <a:extLst>
              <a:ext uri="{FF2B5EF4-FFF2-40B4-BE49-F238E27FC236}">
                <a16:creationId xmlns:a16="http://schemas.microsoft.com/office/drawing/2014/main" id="{98A12415-EB2F-4FB9-7C68-F7A4142099DC}"/>
              </a:ext>
            </a:extLst>
          </p:cNvPr>
          <p:cNvSpPr/>
          <p:nvPr/>
        </p:nvSpPr>
        <p:spPr>
          <a:xfrm>
            <a:off x="4231139" y="549109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00,000</a:t>
            </a:r>
            <a:endParaRPr lang="ko-KR" altLang="en-US" sz="900" dirty="0"/>
          </a:p>
        </p:txBody>
      </p:sp>
      <p:sp>
        <p:nvSpPr>
          <p:cNvPr id="1160" name="사각형: 둥근 모서리 1159">
            <a:extLst>
              <a:ext uri="{FF2B5EF4-FFF2-40B4-BE49-F238E27FC236}">
                <a16:creationId xmlns:a16="http://schemas.microsoft.com/office/drawing/2014/main" id="{E74E901F-100F-CD85-CF91-4BFEAB5D1A06}"/>
              </a:ext>
            </a:extLst>
          </p:cNvPr>
          <p:cNvSpPr/>
          <p:nvPr/>
        </p:nvSpPr>
        <p:spPr>
          <a:xfrm>
            <a:off x="5256272" y="548982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00%</a:t>
            </a:r>
            <a:endParaRPr lang="ko-KR" altLang="en-US" sz="900" dirty="0"/>
          </a:p>
        </p:txBody>
      </p:sp>
      <p:sp>
        <p:nvSpPr>
          <p:cNvPr id="1161" name="사각형: 둥근 모서리 1160">
            <a:extLst>
              <a:ext uri="{FF2B5EF4-FFF2-40B4-BE49-F238E27FC236}">
                <a16:creationId xmlns:a16="http://schemas.microsoft.com/office/drawing/2014/main" id="{EB53C3EE-4A58-35FD-B4E4-42614CD1BE97}"/>
              </a:ext>
            </a:extLst>
          </p:cNvPr>
          <p:cNvSpPr/>
          <p:nvPr/>
        </p:nvSpPr>
        <p:spPr>
          <a:xfrm>
            <a:off x="7600542" y="3362575"/>
            <a:ext cx="751843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할인 수정</a:t>
            </a:r>
          </a:p>
        </p:txBody>
      </p:sp>
      <p:sp>
        <p:nvSpPr>
          <p:cNvPr id="1162" name="사각형: 둥근 모서리 1161">
            <a:extLst>
              <a:ext uri="{FF2B5EF4-FFF2-40B4-BE49-F238E27FC236}">
                <a16:creationId xmlns:a16="http://schemas.microsoft.com/office/drawing/2014/main" id="{926E607C-6E67-3832-A432-78D2F1FD72EC}"/>
              </a:ext>
            </a:extLst>
          </p:cNvPr>
          <p:cNvSpPr/>
          <p:nvPr/>
        </p:nvSpPr>
        <p:spPr>
          <a:xfrm>
            <a:off x="7600542" y="3535603"/>
            <a:ext cx="751843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할인 수정</a:t>
            </a:r>
          </a:p>
        </p:txBody>
      </p:sp>
      <p:sp>
        <p:nvSpPr>
          <p:cNvPr id="1163" name="사각형: 둥근 모서리 1162">
            <a:extLst>
              <a:ext uri="{FF2B5EF4-FFF2-40B4-BE49-F238E27FC236}">
                <a16:creationId xmlns:a16="http://schemas.microsoft.com/office/drawing/2014/main" id="{AC4C16DD-60F6-5573-75EB-B664D6F174C0}"/>
              </a:ext>
            </a:extLst>
          </p:cNvPr>
          <p:cNvSpPr/>
          <p:nvPr/>
        </p:nvSpPr>
        <p:spPr>
          <a:xfrm>
            <a:off x="7600542" y="3710637"/>
            <a:ext cx="751843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할인 수정</a:t>
            </a:r>
          </a:p>
        </p:txBody>
      </p:sp>
      <p:sp>
        <p:nvSpPr>
          <p:cNvPr id="1164" name="사각형: 둥근 모서리 1163">
            <a:extLst>
              <a:ext uri="{FF2B5EF4-FFF2-40B4-BE49-F238E27FC236}">
                <a16:creationId xmlns:a16="http://schemas.microsoft.com/office/drawing/2014/main" id="{13B9B519-31BD-874D-9D2B-64C9F1C8BBA3}"/>
              </a:ext>
            </a:extLst>
          </p:cNvPr>
          <p:cNvSpPr/>
          <p:nvPr/>
        </p:nvSpPr>
        <p:spPr>
          <a:xfrm>
            <a:off x="7600542" y="3883665"/>
            <a:ext cx="751843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할인 수정</a:t>
            </a:r>
          </a:p>
        </p:txBody>
      </p:sp>
      <p:sp>
        <p:nvSpPr>
          <p:cNvPr id="1165" name="사각형: 둥근 모서리 1164">
            <a:extLst>
              <a:ext uri="{FF2B5EF4-FFF2-40B4-BE49-F238E27FC236}">
                <a16:creationId xmlns:a16="http://schemas.microsoft.com/office/drawing/2014/main" id="{9DED7A4E-B600-A33A-4881-84101DDED5EF}"/>
              </a:ext>
            </a:extLst>
          </p:cNvPr>
          <p:cNvSpPr/>
          <p:nvPr/>
        </p:nvSpPr>
        <p:spPr>
          <a:xfrm>
            <a:off x="7600542" y="4060997"/>
            <a:ext cx="751843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할인 수정</a:t>
            </a:r>
          </a:p>
        </p:txBody>
      </p:sp>
      <p:sp>
        <p:nvSpPr>
          <p:cNvPr id="1166" name="사각형: 둥근 모서리 1165">
            <a:extLst>
              <a:ext uri="{FF2B5EF4-FFF2-40B4-BE49-F238E27FC236}">
                <a16:creationId xmlns:a16="http://schemas.microsoft.com/office/drawing/2014/main" id="{5821535E-F668-A7B5-88ED-39A83C2A1032}"/>
              </a:ext>
            </a:extLst>
          </p:cNvPr>
          <p:cNvSpPr/>
          <p:nvPr/>
        </p:nvSpPr>
        <p:spPr>
          <a:xfrm>
            <a:off x="7600542" y="4234025"/>
            <a:ext cx="751843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할인 수정</a:t>
            </a:r>
          </a:p>
        </p:txBody>
      </p:sp>
      <p:sp>
        <p:nvSpPr>
          <p:cNvPr id="1167" name="사각형: 둥근 모서리 1166">
            <a:extLst>
              <a:ext uri="{FF2B5EF4-FFF2-40B4-BE49-F238E27FC236}">
                <a16:creationId xmlns:a16="http://schemas.microsoft.com/office/drawing/2014/main" id="{1DE84DA1-02BB-AC3F-51FA-78D4F9C61F74}"/>
              </a:ext>
            </a:extLst>
          </p:cNvPr>
          <p:cNvSpPr/>
          <p:nvPr/>
        </p:nvSpPr>
        <p:spPr>
          <a:xfrm>
            <a:off x="7600542" y="4410090"/>
            <a:ext cx="751843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할인 수정</a:t>
            </a:r>
          </a:p>
        </p:txBody>
      </p:sp>
      <p:sp>
        <p:nvSpPr>
          <p:cNvPr id="1168" name="사각형: 둥근 모서리 1167">
            <a:extLst>
              <a:ext uri="{FF2B5EF4-FFF2-40B4-BE49-F238E27FC236}">
                <a16:creationId xmlns:a16="http://schemas.microsoft.com/office/drawing/2014/main" id="{C4D7CBDC-AADC-D808-C90C-0FD491C69F0A}"/>
              </a:ext>
            </a:extLst>
          </p:cNvPr>
          <p:cNvSpPr/>
          <p:nvPr/>
        </p:nvSpPr>
        <p:spPr>
          <a:xfrm>
            <a:off x="7600542" y="4583118"/>
            <a:ext cx="751843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할인 수정</a:t>
            </a:r>
          </a:p>
        </p:txBody>
      </p:sp>
      <p:sp>
        <p:nvSpPr>
          <p:cNvPr id="1169" name="사각형: 둥근 모서리 1168">
            <a:extLst>
              <a:ext uri="{FF2B5EF4-FFF2-40B4-BE49-F238E27FC236}">
                <a16:creationId xmlns:a16="http://schemas.microsoft.com/office/drawing/2014/main" id="{D7C21501-238B-4650-ED8E-D3D6019D28F4}"/>
              </a:ext>
            </a:extLst>
          </p:cNvPr>
          <p:cNvSpPr/>
          <p:nvPr/>
        </p:nvSpPr>
        <p:spPr>
          <a:xfrm>
            <a:off x="7600542" y="4763598"/>
            <a:ext cx="751843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할인 수정</a:t>
            </a:r>
          </a:p>
        </p:txBody>
      </p:sp>
      <p:sp>
        <p:nvSpPr>
          <p:cNvPr id="1170" name="사각형: 둥근 모서리 1169">
            <a:extLst>
              <a:ext uri="{FF2B5EF4-FFF2-40B4-BE49-F238E27FC236}">
                <a16:creationId xmlns:a16="http://schemas.microsoft.com/office/drawing/2014/main" id="{9043674E-EBAA-EA96-38D9-104B906A7ADD}"/>
              </a:ext>
            </a:extLst>
          </p:cNvPr>
          <p:cNvSpPr/>
          <p:nvPr/>
        </p:nvSpPr>
        <p:spPr>
          <a:xfrm>
            <a:off x="7600542" y="4936626"/>
            <a:ext cx="751843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할인 수정</a:t>
            </a:r>
          </a:p>
        </p:txBody>
      </p:sp>
      <p:sp>
        <p:nvSpPr>
          <p:cNvPr id="1171" name="사각형: 둥근 모서리 1170">
            <a:extLst>
              <a:ext uri="{FF2B5EF4-FFF2-40B4-BE49-F238E27FC236}">
                <a16:creationId xmlns:a16="http://schemas.microsoft.com/office/drawing/2014/main" id="{F35C6F69-98F0-68C5-39CE-66BCD66D0376}"/>
              </a:ext>
            </a:extLst>
          </p:cNvPr>
          <p:cNvSpPr/>
          <p:nvPr/>
        </p:nvSpPr>
        <p:spPr>
          <a:xfrm>
            <a:off x="7600542" y="5129298"/>
            <a:ext cx="751843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할인 수정</a:t>
            </a:r>
          </a:p>
        </p:txBody>
      </p:sp>
      <p:sp>
        <p:nvSpPr>
          <p:cNvPr id="1172" name="사각형: 둥근 모서리 1171">
            <a:extLst>
              <a:ext uri="{FF2B5EF4-FFF2-40B4-BE49-F238E27FC236}">
                <a16:creationId xmlns:a16="http://schemas.microsoft.com/office/drawing/2014/main" id="{CA487F8B-09B7-54D2-02C1-453950FAA003}"/>
              </a:ext>
            </a:extLst>
          </p:cNvPr>
          <p:cNvSpPr/>
          <p:nvPr/>
        </p:nvSpPr>
        <p:spPr>
          <a:xfrm>
            <a:off x="7600542" y="5302326"/>
            <a:ext cx="751843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할인 수정</a:t>
            </a:r>
          </a:p>
        </p:txBody>
      </p:sp>
      <p:sp>
        <p:nvSpPr>
          <p:cNvPr id="1173" name="사각형: 둥근 모서리 1172">
            <a:extLst>
              <a:ext uri="{FF2B5EF4-FFF2-40B4-BE49-F238E27FC236}">
                <a16:creationId xmlns:a16="http://schemas.microsoft.com/office/drawing/2014/main" id="{DE9C4681-A664-9DA2-7335-8FC57BD9FBB2}"/>
              </a:ext>
            </a:extLst>
          </p:cNvPr>
          <p:cNvSpPr/>
          <p:nvPr/>
        </p:nvSpPr>
        <p:spPr>
          <a:xfrm>
            <a:off x="7600542" y="5491092"/>
            <a:ext cx="751843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할인 수정</a:t>
            </a:r>
          </a:p>
        </p:txBody>
      </p:sp>
      <p:sp>
        <p:nvSpPr>
          <p:cNvPr id="1175" name="사각형: 둥근 모서리 1174">
            <a:extLst>
              <a:ext uri="{FF2B5EF4-FFF2-40B4-BE49-F238E27FC236}">
                <a16:creationId xmlns:a16="http://schemas.microsoft.com/office/drawing/2014/main" id="{EB3651A7-6016-70BE-88D7-A453B0BB432E}"/>
              </a:ext>
            </a:extLst>
          </p:cNvPr>
          <p:cNvSpPr/>
          <p:nvPr/>
        </p:nvSpPr>
        <p:spPr>
          <a:xfrm>
            <a:off x="4895543" y="2590585"/>
            <a:ext cx="961632" cy="3033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할인 등록</a:t>
            </a:r>
          </a:p>
        </p:txBody>
      </p:sp>
      <p:sp>
        <p:nvSpPr>
          <p:cNvPr id="1176" name="사각형: 둥근 모서리 1175">
            <a:extLst>
              <a:ext uri="{FF2B5EF4-FFF2-40B4-BE49-F238E27FC236}">
                <a16:creationId xmlns:a16="http://schemas.microsoft.com/office/drawing/2014/main" id="{03CA30E7-F920-AEEB-51CB-06FFFDACF7C6}"/>
              </a:ext>
            </a:extLst>
          </p:cNvPr>
          <p:cNvSpPr/>
          <p:nvPr/>
        </p:nvSpPr>
        <p:spPr>
          <a:xfrm>
            <a:off x="2470610" y="338453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DC00000</a:t>
            </a:r>
            <a:endParaRPr lang="ko-KR" altLang="en-US" sz="900" dirty="0"/>
          </a:p>
        </p:txBody>
      </p:sp>
      <p:sp>
        <p:nvSpPr>
          <p:cNvPr id="1177" name="사각형: 둥근 모서리 1176">
            <a:extLst>
              <a:ext uri="{FF2B5EF4-FFF2-40B4-BE49-F238E27FC236}">
                <a16:creationId xmlns:a16="http://schemas.microsoft.com/office/drawing/2014/main" id="{05BFF11C-191D-F8C4-3B14-5233B30AB778}"/>
              </a:ext>
            </a:extLst>
          </p:cNvPr>
          <p:cNvSpPr/>
          <p:nvPr/>
        </p:nvSpPr>
        <p:spPr>
          <a:xfrm>
            <a:off x="2470610" y="3580313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DC00000</a:t>
            </a:r>
            <a:endParaRPr lang="ko-KR" altLang="en-US" sz="900" dirty="0"/>
          </a:p>
        </p:txBody>
      </p:sp>
      <p:sp>
        <p:nvSpPr>
          <p:cNvPr id="1178" name="사각형: 둥근 모서리 1177">
            <a:extLst>
              <a:ext uri="{FF2B5EF4-FFF2-40B4-BE49-F238E27FC236}">
                <a16:creationId xmlns:a16="http://schemas.microsoft.com/office/drawing/2014/main" id="{3D6C3579-77B9-565A-B826-358CEB3FADAA}"/>
              </a:ext>
            </a:extLst>
          </p:cNvPr>
          <p:cNvSpPr/>
          <p:nvPr/>
        </p:nvSpPr>
        <p:spPr>
          <a:xfrm>
            <a:off x="2470610" y="3756858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DC00000</a:t>
            </a:r>
            <a:endParaRPr lang="ko-KR" altLang="en-US" sz="900" dirty="0"/>
          </a:p>
        </p:txBody>
      </p:sp>
      <p:sp>
        <p:nvSpPr>
          <p:cNvPr id="1179" name="사각형: 둥근 모서리 1178">
            <a:extLst>
              <a:ext uri="{FF2B5EF4-FFF2-40B4-BE49-F238E27FC236}">
                <a16:creationId xmlns:a16="http://schemas.microsoft.com/office/drawing/2014/main" id="{E7C32CC0-75AC-02AE-FFC1-87BEA24B5CEF}"/>
              </a:ext>
            </a:extLst>
          </p:cNvPr>
          <p:cNvSpPr/>
          <p:nvPr/>
        </p:nvSpPr>
        <p:spPr>
          <a:xfrm>
            <a:off x="2470610" y="393258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DC00000</a:t>
            </a:r>
            <a:endParaRPr lang="ko-KR" altLang="en-US" sz="900" dirty="0"/>
          </a:p>
        </p:txBody>
      </p:sp>
      <p:sp>
        <p:nvSpPr>
          <p:cNvPr id="1180" name="사각형: 둥근 모서리 1179">
            <a:extLst>
              <a:ext uri="{FF2B5EF4-FFF2-40B4-BE49-F238E27FC236}">
                <a16:creationId xmlns:a16="http://schemas.microsoft.com/office/drawing/2014/main" id="{BA70989C-6C08-8FC1-1978-1CB4D0612B50}"/>
              </a:ext>
            </a:extLst>
          </p:cNvPr>
          <p:cNvSpPr/>
          <p:nvPr/>
        </p:nvSpPr>
        <p:spPr>
          <a:xfrm>
            <a:off x="2470610" y="410913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DC00000</a:t>
            </a:r>
            <a:endParaRPr lang="ko-KR" altLang="en-US" sz="900" dirty="0"/>
          </a:p>
        </p:txBody>
      </p:sp>
      <p:sp>
        <p:nvSpPr>
          <p:cNvPr id="1181" name="사각형: 둥근 모서리 1180">
            <a:extLst>
              <a:ext uri="{FF2B5EF4-FFF2-40B4-BE49-F238E27FC236}">
                <a16:creationId xmlns:a16="http://schemas.microsoft.com/office/drawing/2014/main" id="{0C9D0028-EBD8-1CB5-F2E8-F3C393E2D737}"/>
              </a:ext>
            </a:extLst>
          </p:cNvPr>
          <p:cNvSpPr/>
          <p:nvPr/>
        </p:nvSpPr>
        <p:spPr>
          <a:xfrm>
            <a:off x="2470610" y="428282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DC00000</a:t>
            </a:r>
            <a:endParaRPr lang="ko-KR" altLang="en-US" sz="900" dirty="0"/>
          </a:p>
        </p:txBody>
      </p:sp>
      <p:sp>
        <p:nvSpPr>
          <p:cNvPr id="1182" name="사각형: 둥근 모서리 1181">
            <a:extLst>
              <a:ext uri="{FF2B5EF4-FFF2-40B4-BE49-F238E27FC236}">
                <a16:creationId xmlns:a16="http://schemas.microsoft.com/office/drawing/2014/main" id="{9077F6BA-57C0-E79D-3D79-679FF7F1451B}"/>
              </a:ext>
            </a:extLst>
          </p:cNvPr>
          <p:cNvSpPr/>
          <p:nvPr/>
        </p:nvSpPr>
        <p:spPr>
          <a:xfrm>
            <a:off x="2470610" y="445937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DC00000</a:t>
            </a:r>
            <a:endParaRPr lang="ko-KR" altLang="en-US" sz="900" dirty="0"/>
          </a:p>
        </p:txBody>
      </p:sp>
      <p:sp>
        <p:nvSpPr>
          <p:cNvPr id="1183" name="사각형: 둥근 모서리 1182">
            <a:extLst>
              <a:ext uri="{FF2B5EF4-FFF2-40B4-BE49-F238E27FC236}">
                <a16:creationId xmlns:a16="http://schemas.microsoft.com/office/drawing/2014/main" id="{B84C9DAB-6F93-C4EA-6022-A0A18EF07BEB}"/>
              </a:ext>
            </a:extLst>
          </p:cNvPr>
          <p:cNvSpPr/>
          <p:nvPr/>
        </p:nvSpPr>
        <p:spPr>
          <a:xfrm>
            <a:off x="2470610" y="463306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DC00000</a:t>
            </a:r>
            <a:endParaRPr lang="ko-KR" altLang="en-US" sz="900" dirty="0"/>
          </a:p>
        </p:txBody>
      </p:sp>
      <p:sp>
        <p:nvSpPr>
          <p:cNvPr id="1184" name="사각형: 둥근 모서리 1183">
            <a:extLst>
              <a:ext uri="{FF2B5EF4-FFF2-40B4-BE49-F238E27FC236}">
                <a16:creationId xmlns:a16="http://schemas.microsoft.com/office/drawing/2014/main" id="{50299562-282D-4DA7-E71E-74E7DB9F134D}"/>
              </a:ext>
            </a:extLst>
          </p:cNvPr>
          <p:cNvSpPr/>
          <p:nvPr/>
        </p:nvSpPr>
        <p:spPr>
          <a:xfrm>
            <a:off x="2470610" y="480961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DC00000</a:t>
            </a:r>
            <a:endParaRPr lang="ko-KR" altLang="en-US" sz="900" dirty="0"/>
          </a:p>
        </p:txBody>
      </p:sp>
      <p:sp>
        <p:nvSpPr>
          <p:cNvPr id="1185" name="사각형: 둥근 모서리 1184">
            <a:extLst>
              <a:ext uri="{FF2B5EF4-FFF2-40B4-BE49-F238E27FC236}">
                <a16:creationId xmlns:a16="http://schemas.microsoft.com/office/drawing/2014/main" id="{30C2B738-8BD1-9B33-26F1-478D99A0BB34}"/>
              </a:ext>
            </a:extLst>
          </p:cNvPr>
          <p:cNvSpPr/>
          <p:nvPr/>
        </p:nvSpPr>
        <p:spPr>
          <a:xfrm>
            <a:off x="2470610" y="498330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DC00000</a:t>
            </a:r>
            <a:endParaRPr lang="ko-KR" altLang="en-US" sz="900" dirty="0"/>
          </a:p>
        </p:txBody>
      </p:sp>
      <p:sp>
        <p:nvSpPr>
          <p:cNvPr id="1186" name="사각형: 둥근 모서리 1185">
            <a:extLst>
              <a:ext uri="{FF2B5EF4-FFF2-40B4-BE49-F238E27FC236}">
                <a16:creationId xmlns:a16="http://schemas.microsoft.com/office/drawing/2014/main" id="{FDD579E1-5542-DBA6-9440-B8AB3925979B}"/>
              </a:ext>
            </a:extLst>
          </p:cNvPr>
          <p:cNvSpPr/>
          <p:nvPr/>
        </p:nvSpPr>
        <p:spPr>
          <a:xfrm>
            <a:off x="2470610" y="515985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DC00000</a:t>
            </a:r>
            <a:endParaRPr lang="ko-KR" altLang="en-US" sz="900" dirty="0"/>
          </a:p>
        </p:txBody>
      </p:sp>
      <p:sp>
        <p:nvSpPr>
          <p:cNvPr id="1187" name="사각형: 둥근 모서리 1186">
            <a:extLst>
              <a:ext uri="{FF2B5EF4-FFF2-40B4-BE49-F238E27FC236}">
                <a16:creationId xmlns:a16="http://schemas.microsoft.com/office/drawing/2014/main" id="{8B6F2D32-06C9-69EB-D121-D318B8708F11}"/>
              </a:ext>
            </a:extLst>
          </p:cNvPr>
          <p:cNvSpPr/>
          <p:nvPr/>
        </p:nvSpPr>
        <p:spPr>
          <a:xfrm>
            <a:off x="2470610" y="533203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DC00000</a:t>
            </a:r>
            <a:endParaRPr lang="ko-KR" altLang="en-US" sz="900" dirty="0"/>
          </a:p>
        </p:txBody>
      </p:sp>
      <p:sp>
        <p:nvSpPr>
          <p:cNvPr id="1188" name="사각형: 둥근 모서리 1187">
            <a:extLst>
              <a:ext uri="{FF2B5EF4-FFF2-40B4-BE49-F238E27FC236}">
                <a16:creationId xmlns:a16="http://schemas.microsoft.com/office/drawing/2014/main" id="{7CA7BFDA-AF27-9928-0B2D-98EF0F76F607}"/>
              </a:ext>
            </a:extLst>
          </p:cNvPr>
          <p:cNvSpPr/>
          <p:nvPr/>
        </p:nvSpPr>
        <p:spPr>
          <a:xfrm>
            <a:off x="2470610" y="550857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DC00000</a:t>
            </a:r>
            <a:endParaRPr lang="ko-KR" altLang="en-US" sz="900" dirty="0"/>
          </a:p>
        </p:txBody>
      </p:sp>
      <p:sp>
        <p:nvSpPr>
          <p:cNvPr id="1189" name="사각형: 둥근 모서리 1188">
            <a:extLst>
              <a:ext uri="{FF2B5EF4-FFF2-40B4-BE49-F238E27FC236}">
                <a16:creationId xmlns:a16="http://schemas.microsoft.com/office/drawing/2014/main" id="{FFA2BFC7-65A7-1306-5BBA-B209E5E3F537}"/>
              </a:ext>
            </a:extLst>
          </p:cNvPr>
          <p:cNvSpPr/>
          <p:nvPr/>
        </p:nvSpPr>
        <p:spPr>
          <a:xfrm>
            <a:off x="4742247" y="338453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00,000</a:t>
            </a:r>
            <a:endParaRPr lang="ko-KR" altLang="en-US" sz="900" dirty="0"/>
          </a:p>
        </p:txBody>
      </p:sp>
      <p:sp>
        <p:nvSpPr>
          <p:cNvPr id="1190" name="사각형: 둥근 모서리 1189">
            <a:extLst>
              <a:ext uri="{FF2B5EF4-FFF2-40B4-BE49-F238E27FC236}">
                <a16:creationId xmlns:a16="http://schemas.microsoft.com/office/drawing/2014/main" id="{A5BD3A92-AE8E-4A9D-13D1-C32C09F72243}"/>
              </a:ext>
            </a:extLst>
          </p:cNvPr>
          <p:cNvSpPr/>
          <p:nvPr/>
        </p:nvSpPr>
        <p:spPr>
          <a:xfrm>
            <a:off x="4742247" y="3580313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00,000</a:t>
            </a:r>
            <a:endParaRPr lang="ko-KR" altLang="en-US" sz="900" dirty="0"/>
          </a:p>
        </p:txBody>
      </p:sp>
      <p:sp>
        <p:nvSpPr>
          <p:cNvPr id="1191" name="사각형: 둥근 모서리 1190">
            <a:extLst>
              <a:ext uri="{FF2B5EF4-FFF2-40B4-BE49-F238E27FC236}">
                <a16:creationId xmlns:a16="http://schemas.microsoft.com/office/drawing/2014/main" id="{6B08F000-6B24-C649-1ADF-BCECEB71C96F}"/>
              </a:ext>
            </a:extLst>
          </p:cNvPr>
          <p:cNvSpPr/>
          <p:nvPr/>
        </p:nvSpPr>
        <p:spPr>
          <a:xfrm>
            <a:off x="4742247" y="3756858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00,000</a:t>
            </a:r>
            <a:endParaRPr lang="ko-KR" altLang="en-US" sz="900" dirty="0"/>
          </a:p>
        </p:txBody>
      </p:sp>
      <p:sp>
        <p:nvSpPr>
          <p:cNvPr id="1192" name="사각형: 둥근 모서리 1191">
            <a:extLst>
              <a:ext uri="{FF2B5EF4-FFF2-40B4-BE49-F238E27FC236}">
                <a16:creationId xmlns:a16="http://schemas.microsoft.com/office/drawing/2014/main" id="{0DFF8B70-346D-9C1C-7FC2-2D2084EAA241}"/>
              </a:ext>
            </a:extLst>
          </p:cNvPr>
          <p:cNvSpPr/>
          <p:nvPr/>
        </p:nvSpPr>
        <p:spPr>
          <a:xfrm>
            <a:off x="4742247" y="393258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00,000</a:t>
            </a:r>
            <a:endParaRPr lang="ko-KR" altLang="en-US" sz="900" dirty="0"/>
          </a:p>
        </p:txBody>
      </p:sp>
      <p:sp>
        <p:nvSpPr>
          <p:cNvPr id="1193" name="사각형: 둥근 모서리 1192">
            <a:extLst>
              <a:ext uri="{FF2B5EF4-FFF2-40B4-BE49-F238E27FC236}">
                <a16:creationId xmlns:a16="http://schemas.microsoft.com/office/drawing/2014/main" id="{9084FA76-E1AB-61C2-8073-69767BBAFD20}"/>
              </a:ext>
            </a:extLst>
          </p:cNvPr>
          <p:cNvSpPr/>
          <p:nvPr/>
        </p:nvSpPr>
        <p:spPr>
          <a:xfrm>
            <a:off x="4742247" y="410913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00,000</a:t>
            </a:r>
            <a:endParaRPr lang="ko-KR" altLang="en-US" sz="900" dirty="0"/>
          </a:p>
        </p:txBody>
      </p:sp>
      <p:sp>
        <p:nvSpPr>
          <p:cNvPr id="1194" name="사각형: 둥근 모서리 1193">
            <a:extLst>
              <a:ext uri="{FF2B5EF4-FFF2-40B4-BE49-F238E27FC236}">
                <a16:creationId xmlns:a16="http://schemas.microsoft.com/office/drawing/2014/main" id="{034EFB5B-AE2F-533D-B160-F14560E269FE}"/>
              </a:ext>
            </a:extLst>
          </p:cNvPr>
          <p:cNvSpPr/>
          <p:nvPr/>
        </p:nvSpPr>
        <p:spPr>
          <a:xfrm>
            <a:off x="4742247" y="428282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00,000</a:t>
            </a:r>
            <a:endParaRPr lang="ko-KR" altLang="en-US" sz="900" dirty="0"/>
          </a:p>
        </p:txBody>
      </p:sp>
      <p:sp>
        <p:nvSpPr>
          <p:cNvPr id="1195" name="사각형: 둥근 모서리 1194">
            <a:extLst>
              <a:ext uri="{FF2B5EF4-FFF2-40B4-BE49-F238E27FC236}">
                <a16:creationId xmlns:a16="http://schemas.microsoft.com/office/drawing/2014/main" id="{61654BE1-6A77-EC3C-96D0-B441F3B78463}"/>
              </a:ext>
            </a:extLst>
          </p:cNvPr>
          <p:cNvSpPr/>
          <p:nvPr/>
        </p:nvSpPr>
        <p:spPr>
          <a:xfrm>
            <a:off x="4742247" y="445937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00,000</a:t>
            </a:r>
            <a:endParaRPr lang="ko-KR" altLang="en-US" sz="900" dirty="0"/>
          </a:p>
        </p:txBody>
      </p:sp>
      <p:sp>
        <p:nvSpPr>
          <p:cNvPr id="1196" name="사각형: 둥근 모서리 1195">
            <a:extLst>
              <a:ext uri="{FF2B5EF4-FFF2-40B4-BE49-F238E27FC236}">
                <a16:creationId xmlns:a16="http://schemas.microsoft.com/office/drawing/2014/main" id="{5D2E2F82-0BD8-D8E5-DA9C-D80803D65C37}"/>
              </a:ext>
            </a:extLst>
          </p:cNvPr>
          <p:cNvSpPr/>
          <p:nvPr/>
        </p:nvSpPr>
        <p:spPr>
          <a:xfrm>
            <a:off x="4742247" y="463306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00,000</a:t>
            </a:r>
            <a:endParaRPr lang="ko-KR" altLang="en-US" sz="900" dirty="0"/>
          </a:p>
        </p:txBody>
      </p:sp>
      <p:sp>
        <p:nvSpPr>
          <p:cNvPr id="1197" name="사각형: 둥근 모서리 1196">
            <a:extLst>
              <a:ext uri="{FF2B5EF4-FFF2-40B4-BE49-F238E27FC236}">
                <a16:creationId xmlns:a16="http://schemas.microsoft.com/office/drawing/2014/main" id="{D2E30FE2-31B8-D107-4522-88CC322B8822}"/>
              </a:ext>
            </a:extLst>
          </p:cNvPr>
          <p:cNvSpPr/>
          <p:nvPr/>
        </p:nvSpPr>
        <p:spPr>
          <a:xfrm>
            <a:off x="4742247" y="480961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00,000</a:t>
            </a:r>
            <a:endParaRPr lang="ko-KR" altLang="en-US" sz="900" dirty="0"/>
          </a:p>
        </p:txBody>
      </p:sp>
      <p:sp>
        <p:nvSpPr>
          <p:cNvPr id="1198" name="사각형: 둥근 모서리 1197">
            <a:extLst>
              <a:ext uri="{FF2B5EF4-FFF2-40B4-BE49-F238E27FC236}">
                <a16:creationId xmlns:a16="http://schemas.microsoft.com/office/drawing/2014/main" id="{DB03B56D-29B4-28C6-BE6E-D5E93BED036E}"/>
              </a:ext>
            </a:extLst>
          </p:cNvPr>
          <p:cNvSpPr/>
          <p:nvPr/>
        </p:nvSpPr>
        <p:spPr>
          <a:xfrm>
            <a:off x="4742247" y="498330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00,000</a:t>
            </a:r>
            <a:endParaRPr lang="ko-KR" altLang="en-US" sz="900" dirty="0"/>
          </a:p>
        </p:txBody>
      </p:sp>
      <p:sp>
        <p:nvSpPr>
          <p:cNvPr id="1199" name="사각형: 둥근 모서리 1198">
            <a:extLst>
              <a:ext uri="{FF2B5EF4-FFF2-40B4-BE49-F238E27FC236}">
                <a16:creationId xmlns:a16="http://schemas.microsoft.com/office/drawing/2014/main" id="{04C0228B-D533-4BE7-163B-9FB642613343}"/>
              </a:ext>
            </a:extLst>
          </p:cNvPr>
          <p:cNvSpPr/>
          <p:nvPr/>
        </p:nvSpPr>
        <p:spPr>
          <a:xfrm>
            <a:off x="4742247" y="515985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00,000</a:t>
            </a:r>
            <a:endParaRPr lang="ko-KR" altLang="en-US" sz="900" dirty="0"/>
          </a:p>
        </p:txBody>
      </p:sp>
      <p:sp>
        <p:nvSpPr>
          <p:cNvPr id="1200" name="사각형: 둥근 모서리 1199">
            <a:extLst>
              <a:ext uri="{FF2B5EF4-FFF2-40B4-BE49-F238E27FC236}">
                <a16:creationId xmlns:a16="http://schemas.microsoft.com/office/drawing/2014/main" id="{BC1AD01A-BB24-8DD6-888C-D494D6FCC85F}"/>
              </a:ext>
            </a:extLst>
          </p:cNvPr>
          <p:cNvSpPr/>
          <p:nvPr/>
        </p:nvSpPr>
        <p:spPr>
          <a:xfrm>
            <a:off x="4742247" y="533203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00,000</a:t>
            </a:r>
            <a:endParaRPr lang="ko-KR" altLang="en-US" sz="900" dirty="0"/>
          </a:p>
        </p:txBody>
      </p:sp>
      <p:sp>
        <p:nvSpPr>
          <p:cNvPr id="1201" name="사각형: 둥근 모서리 1200">
            <a:extLst>
              <a:ext uri="{FF2B5EF4-FFF2-40B4-BE49-F238E27FC236}">
                <a16:creationId xmlns:a16="http://schemas.microsoft.com/office/drawing/2014/main" id="{519C99CF-E106-3D01-2C80-451FA79BE244}"/>
              </a:ext>
            </a:extLst>
          </p:cNvPr>
          <p:cNvSpPr/>
          <p:nvPr/>
        </p:nvSpPr>
        <p:spPr>
          <a:xfrm>
            <a:off x="4742247" y="550857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00,000</a:t>
            </a:r>
            <a:endParaRPr lang="ko-KR" altLang="en-US" sz="900" dirty="0"/>
          </a:p>
        </p:txBody>
      </p:sp>
      <p:sp>
        <p:nvSpPr>
          <p:cNvPr id="1202" name="사각형: 둥근 모서리 1201">
            <a:extLst>
              <a:ext uri="{FF2B5EF4-FFF2-40B4-BE49-F238E27FC236}">
                <a16:creationId xmlns:a16="http://schemas.microsoft.com/office/drawing/2014/main" id="{ADC28276-2C9D-F173-1DDE-0FD61A7F38E5}"/>
              </a:ext>
            </a:extLst>
          </p:cNvPr>
          <p:cNvSpPr/>
          <p:nvPr/>
        </p:nvSpPr>
        <p:spPr>
          <a:xfrm>
            <a:off x="6773786" y="336578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할인</a:t>
            </a:r>
          </a:p>
        </p:txBody>
      </p:sp>
      <p:sp>
        <p:nvSpPr>
          <p:cNvPr id="1203" name="사각형: 둥근 모서리 1202">
            <a:extLst>
              <a:ext uri="{FF2B5EF4-FFF2-40B4-BE49-F238E27FC236}">
                <a16:creationId xmlns:a16="http://schemas.microsoft.com/office/drawing/2014/main" id="{CB4B3639-908C-08C1-E1E8-D0C7883B2FBC}"/>
              </a:ext>
            </a:extLst>
          </p:cNvPr>
          <p:cNvSpPr/>
          <p:nvPr/>
        </p:nvSpPr>
        <p:spPr>
          <a:xfrm>
            <a:off x="6773786" y="356156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할인</a:t>
            </a:r>
          </a:p>
        </p:txBody>
      </p:sp>
      <p:sp>
        <p:nvSpPr>
          <p:cNvPr id="1204" name="사각형: 둥근 모서리 1203">
            <a:extLst>
              <a:ext uri="{FF2B5EF4-FFF2-40B4-BE49-F238E27FC236}">
                <a16:creationId xmlns:a16="http://schemas.microsoft.com/office/drawing/2014/main" id="{C70864CE-D0A7-CD8A-1C3F-2A0B9669C333}"/>
              </a:ext>
            </a:extLst>
          </p:cNvPr>
          <p:cNvSpPr/>
          <p:nvPr/>
        </p:nvSpPr>
        <p:spPr>
          <a:xfrm>
            <a:off x="6773786" y="373810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할인</a:t>
            </a:r>
          </a:p>
        </p:txBody>
      </p:sp>
      <p:sp>
        <p:nvSpPr>
          <p:cNvPr id="1205" name="사각형: 둥근 모서리 1204">
            <a:extLst>
              <a:ext uri="{FF2B5EF4-FFF2-40B4-BE49-F238E27FC236}">
                <a16:creationId xmlns:a16="http://schemas.microsoft.com/office/drawing/2014/main" id="{7B478C40-83C6-BE86-C5B4-CBDBD8EFC71B}"/>
              </a:ext>
            </a:extLst>
          </p:cNvPr>
          <p:cNvSpPr/>
          <p:nvPr/>
        </p:nvSpPr>
        <p:spPr>
          <a:xfrm>
            <a:off x="6773786" y="391383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종료</a:t>
            </a:r>
          </a:p>
        </p:txBody>
      </p:sp>
      <p:sp>
        <p:nvSpPr>
          <p:cNvPr id="1206" name="사각형: 둥근 모서리 1205">
            <a:extLst>
              <a:ext uri="{FF2B5EF4-FFF2-40B4-BE49-F238E27FC236}">
                <a16:creationId xmlns:a16="http://schemas.microsoft.com/office/drawing/2014/main" id="{03BA852E-085B-944A-5AE3-042607FFEF63}"/>
              </a:ext>
            </a:extLst>
          </p:cNvPr>
          <p:cNvSpPr/>
          <p:nvPr/>
        </p:nvSpPr>
        <p:spPr>
          <a:xfrm>
            <a:off x="6773786" y="409037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종료</a:t>
            </a:r>
          </a:p>
        </p:txBody>
      </p:sp>
      <p:sp>
        <p:nvSpPr>
          <p:cNvPr id="1207" name="사각형: 둥근 모서리 1206">
            <a:extLst>
              <a:ext uri="{FF2B5EF4-FFF2-40B4-BE49-F238E27FC236}">
                <a16:creationId xmlns:a16="http://schemas.microsoft.com/office/drawing/2014/main" id="{2D9DA3A9-431A-E888-D481-9B36D64C8A38}"/>
              </a:ext>
            </a:extLst>
          </p:cNvPr>
          <p:cNvSpPr/>
          <p:nvPr/>
        </p:nvSpPr>
        <p:spPr>
          <a:xfrm>
            <a:off x="6773786" y="426407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종료</a:t>
            </a:r>
          </a:p>
        </p:txBody>
      </p:sp>
      <p:sp>
        <p:nvSpPr>
          <p:cNvPr id="1208" name="사각형: 둥근 모서리 1207">
            <a:extLst>
              <a:ext uri="{FF2B5EF4-FFF2-40B4-BE49-F238E27FC236}">
                <a16:creationId xmlns:a16="http://schemas.microsoft.com/office/drawing/2014/main" id="{94C26455-7DB7-B7D8-837A-8BC83824F405}"/>
              </a:ext>
            </a:extLst>
          </p:cNvPr>
          <p:cNvSpPr/>
          <p:nvPr/>
        </p:nvSpPr>
        <p:spPr>
          <a:xfrm>
            <a:off x="6773786" y="444061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종료</a:t>
            </a:r>
          </a:p>
        </p:txBody>
      </p:sp>
      <p:sp>
        <p:nvSpPr>
          <p:cNvPr id="1209" name="사각형: 둥근 모서리 1208">
            <a:extLst>
              <a:ext uri="{FF2B5EF4-FFF2-40B4-BE49-F238E27FC236}">
                <a16:creationId xmlns:a16="http://schemas.microsoft.com/office/drawing/2014/main" id="{578F2007-E956-A423-3A5A-0CAD7AA70871}"/>
              </a:ext>
            </a:extLst>
          </p:cNvPr>
          <p:cNvSpPr/>
          <p:nvPr/>
        </p:nvSpPr>
        <p:spPr>
          <a:xfrm>
            <a:off x="6773786" y="461431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종료</a:t>
            </a:r>
          </a:p>
        </p:txBody>
      </p:sp>
      <p:sp>
        <p:nvSpPr>
          <p:cNvPr id="1210" name="사각형: 둥근 모서리 1209">
            <a:extLst>
              <a:ext uri="{FF2B5EF4-FFF2-40B4-BE49-F238E27FC236}">
                <a16:creationId xmlns:a16="http://schemas.microsoft.com/office/drawing/2014/main" id="{A08F23EE-A1AD-F6F8-7F0E-49F56A396AE6}"/>
              </a:ext>
            </a:extLst>
          </p:cNvPr>
          <p:cNvSpPr/>
          <p:nvPr/>
        </p:nvSpPr>
        <p:spPr>
          <a:xfrm>
            <a:off x="6773786" y="479085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종료</a:t>
            </a:r>
          </a:p>
        </p:txBody>
      </p:sp>
      <p:sp>
        <p:nvSpPr>
          <p:cNvPr id="1211" name="사각형: 둥근 모서리 1210">
            <a:extLst>
              <a:ext uri="{FF2B5EF4-FFF2-40B4-BE49-F238E27FC236}">
                <a16:creationId xmlns:a16="http://schemas.microsoft.com/office/drawing/2014/main" id="{15C78DFB-97DD-5BBE-AF8C-965C34564AD0}"/>
              </a:ext>
            </a:extLst>
          </p:cNvPr>
          <p:cNvSpPr/>
          <p:nvPr/>
        </p:nvSpPr>
        <p:spPr>
          <a:xfrm>
            <a:off x="6773786" y="496455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종료</a:t>
            </a:r>
          </a:p>
        </p:txBody>
      </p:sp>
      <p:sp>
        <p:nvSpPr>
          <p:cNvPr id="1212" name="사각형: 둥근 모서리 1211">
            <a:extLst>
              <a:ext uri="{FF2B5EF4-FFF2-40B4-BE49-F238E27FC236}">
                <a16:creationId xmlns:a16="http://schemas.microsoft.com/office/drawing/2014/main" id="{2A29EBA7-7174-B6A7-5BC1-E62C2D2DAF44}"/>
              </a:ext>
            </a:extLst>
          </p:cNvPr>
          <p:cNvSpPr/>
          <p:nvPr/>
        </p:nvSpPr>
        <p:spPr>
          <a:xfrm>
            <a:off x="6773786" y="514109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종료</a:t>
            </a:r>
          </a:p>
        </p:txBody>
      </p:sp>
      <p:sp>
        <p:nvSpPr>
          <p:cNvPr id="1213" name="사각형: 둥근 모서리 1212">
            <a:extLst>
              <a:ext uri="{FF2B5EF4-FFF2-40B4-BE49-F238E27FC236}">
                <a16:creationId xmlns:a16="http://schemas.microsoft.com/office/drawing/2014/main" id="{7B4EF96A-9840-1E26-426C-3A67FE12B4D4}"/>
              </a:ext>
            </a:extLst>
          </p:cNvPr>
          <p:cNvSpPr/>
          <p:nvPr/>
        </p:nvSpPr>
        <p:spPr>
          <a:xfrm>
            <a:off x="6773786" y="531327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종료</a:t>
            </a:r>
          </a:p>
        </p:txBody>
      </p:sp>
      <p:sp>
        <p:nvSpPr>
          <p:cNvPr id="1214" name="사각형: 둥근 모서리 1213">
            <a:extLst>
              <a:ext uri="{FF2B5EF4-FFF2-40B4-BE49-F238E27FC236}">
                <a16:creationId xmlns:a16="http://schemas.microsoft.com/office/drawing/2014/main" id="{E1B0B8C0-A5E9-EF66-3D26-D291570D8D35}"/>
              </a:ext>
            </a:extLst>
          </p:cNvPr>
          <p:cNvSpPr/>
          <p:nvPr/>
        </p:nvSpPr>
        <p:spPr>
          <a:xfrm>
            <a:off x="6773786" y="548982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종료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893AD5F-FDB1-1E7C-EE19-F79C4CE23DEE}"/>
              </a:ext>
            </a:extLst>
          </p:cNvPr>
          <p:cNvSpPr txBox="1"/>
          <p:nvPr/>
        </p:nvSpPr>
        <p:spPr>
          <a:xfrm>
            <a:off x="2461828" y="2587532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F9EE21-BEB8-04FC-19D5-59BC7CEBD09A}"/>
              </a:ext>
            </a:extLst>
          </p:cNvPr>
          <p:cNvSpPr txBox="1"/>
          <p:nvPr/>
        </p:nvSpPr>
        <p:spPr>
          <a:xfrm>
            <a:off x="5107349" y="2161227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0A1A2B-2F02-B63B-7EF9-EBC5134D57A3}"/>
              </a:ext>
            </a:extLst>
          </p:cNvPr>
          <p:cNvSpPr txBox="1"/>
          <p:nvPr/>
        </p:nvSpPr>
        <p:spPr>
          <a:xfrm>
            <a:off x="4817438" y="2588365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  <p:sp>
        <p:nvSpPr>
          <p:cNvPr id="1217" name="사각형: 둥근 모서리 1216">
            <a:extLst>
              <a:ext uri="{FF2B5EF4-FFF2-40B4-BE49-F238E27FC236}">
                <a16:creationId xmlns:a16="http://schemas.microsoft.com/office/drawing/2014/main" id="{09C17B2B-A4C1-5686-50AA-421BDE004CCB}"/>
              </a:ext>
            </a:extLst>
          </p:cNvPr>
          <p:cNvSpPr/>
          <p:nvPr/>
        </p:nvSpPr>
        <p:spPr>
          <a:xfrm>
            <a:off x="5735959" y="336412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2025-11-01</a:t>
            </a:r>
            <a:endParaRPr lang="ko-KR" altLang="en-US" sz="900" dirty="0"/>
          </a:p>
        </p:txBody>
      </p:sp>
      <p:sp>
        <p:nvSpPr>
          <p:cNvPr id="1218" name="사각형: 둥근 모서리 1217">
            <a:extLst>
              <a:ext uri="{FF2B5EF4-FFF2-40B4-BE49-F238E27FC236}">
                <a16:creationId xmlns:a16="http://schemas.microsoft.com/office/drawing/2014/main" id="{D2A2FB5C-755B-C718-9140-ADC5526BD0CD}"/>
              </a:ext>
            </a:extLst>
          </p:cNvPr>
          <p:cNvSpPr/>
          <p:nvPr/>
        </p:nvSpPr>
        <p:spPr>
          <a:xfrm>
            <a:off x="5735959" y="3559903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219" name="사각형: 둥근 모서리 1218">
            <a:extLst>
              <a:ext uri="{FF2B5EF4-FFF2-40B4-BE49-F238E27FC236}">
                <a16:creationId xmlns:a16="http://schemas.microsoft.com/office/drawing/2014/main" id="{614FB7AA-86DD-884F-2E35-848064D15BED}"/>
              </a:ext>
            </a:extLst>
          </p:cNvPr>
          <p:cNvSpPr/>
          <p:nvPr/>
        </p:nvSpPr>
        <p:spPr>
          <a:xfrm>
            <a:off x="5735959" y="3736448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220" name="사각형: 둥근 모서리 1219">
            <a:extLst>
              <a:ext uri="{FF2B5EF4-FFF2-40B4-BE49-F238E27FC236}">
                <a16:creationId xmlns:a16="http://schemas.microsoft.com/office/drawing/2014/main" id="{8F464053-E6B2-7052-6ECD-774A0D3CBB54}"/>
              </a:ext>
            </a:extLst>
          </p:cNvPr>
          <p:cNvSpPr/>
          <p:nvPr/>
        </p:nvSpPr>
        <p:spPr>
          <a:xfrm>
            <a:off x="5735959" y="391217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221" name="사각형: 둥근 모서리 1220">
            <a:extLst>
              <a:ext uri="{FF2B5EF4-FFF2-40B4-BE49-F238E27FC236}">
                <a16:creationId xmlns:a16="http://schemas.microsoft.com/office/drawing/2014/main" id="{FAD363DB-47C3-BADC-13AF-B95F6AAB04CB}"/>
              </a:ext>
            </a:extLst>
          </p:cNvPr>
          <p:cNvSpPr/>
          <p:nvPr/>
        </p:nvSpPr>
        <p:spPr>
          <a:xfrm>
            <a:off x="5735959" y="408872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222" name="사각형: 둥근 모서리 1221">
            <a:extLst>
              <a:ext uri="{FF2B5EF4-FFF2-40B4-BE49-F238E27FC236}">
                <a16:creationId xmlns:a16="http://schemas.microsoft.com/office/drawing/2014/main" id="{ED607175-3698-9D32-09A4-4D5AFF52FCEF}"/>
              </a:ext>
            </a:extLst>
          </p:cNvPr>
          <p:cNvSpPr/>
          <p:nvPr/>
        </p:nvSpPr>
        <p:spPr>
          <a:xfrm>
            <a:off x="5735959" y="426241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223" name="사각형: 둥근 모서리 1222">
            <a:extLst>
              <a:ext uri="{FF2B5EF4-FFF2-40B4-BE49-F238E27FC236}">
                <a16:creationId xmlns:a16="http://schemas.microsoft.com/office/drawing/2014/main" id="{70291C8D-7A0B-5371-9FF3-DF4BCBA65EB1}"/>
              </a:ext>
            </a:extLst>
          </p:cNvPr>
          <p:cNvSpPr/>
          <p:nvPr/>
        </p:nvSpPr>
        <p:spPr>
          <a:xfrm>
            <a:off x="5735959" y="443896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224" name="사각형: 둥근 모서리 1223">
            <a:extLst>
              <a:ext uri="{FF2B5EF4-FFF2-40B4-BE49-F238E27FC236}">
                <a16:creationId xmlns:a16="http://schemas.microsoft.com/office/drawing/2014/main" id="{92A7E02A-DC63-B2E0-519D-600717B146EE}"/>
              </a:ext>
            </a:extLst>
          </p:cNvPr>
          <p:cNvSpPr/>
          <p:nvPr/>
        </p:nvSpPr>
        <p:spPr>
          <a:xfrm>
            <a:off x="5735959" y="461265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225" name="사각형: 둥근 모서리 1224">
            <a:extLst>
              <a:ext uri="{FF2B5EF4-FFF2-40B4-BE49-F238E27FC236}">
                <a16:creationId xmlns:a16="http://schemas.microsoft.com/office/drawing/2014/main" id="{EE3107E5-DBEC-E3AF-D39C-76198E64F201}"/>
              </a:ext>
            </a:extLst>
          </p:cNvPr>
          <p:cNvSpPr/>
          <p:nvPr/>
        </p:nvSpPr>
        <p:spPr>
          <a:xfrm>
            <a:off x="5735959" y="478920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226" name="사각형: 둥근 모서리 1225">
            <a:extLst>
              <a:ext uri="{FF2B5EF4-FFF2-40B4-BE49-F238E27FC236}">
                <a16:creationId xmlns:a16="http://schemas.microsoft.com/office/drawing/2014/main" id="{84A79B5F-EEDB-51BD-AF03-B59665B1CC25}"/>
              </a:ext>
            </a:extLst>
          </p:cNvPr>
          <p:cNvSpPr/>
          <p:nvPr/>
        </p:nvSpPr>
        <p:spPr>
          <a:xfrm>
            <a:off x="5735959" y="496289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227" name="사각형: 둥근 모서리 1226">
            <a:extLst>
              <a:ext uri="{FF2B5EF4-FFF2-40B4-BE49-F238E27FC236}">
                <a16:creationId xmlns:a16="http://schemas.microsoft.com/office/drawing/2014/main" id="{A0081F1D-2114-C454-D884-7979FA203476}"/>
              </a:ext>
            </a:extLst>
          </p:cNvPr>
          <p:cNvSpPr/>
          <p:nvPr/>
        </p:nvSpPr>
        <p:spPr>
          <a:xfrm>
            <a:off x="5735959" y="513944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228" name="사각형: 둥근 모서리 1227">
            <a:extLst>
              <a:ext uri="{FF2B5EF4-FFF2-40B4-BE49-F238E27FC236}">
                <a16:creationId xmlns:a16="http://schemas.microsoft.com/office/drawing/2014/main" id="{73BE52FD-F5F7-DFB5-2F4C-C0A2092F143B}"/>
              </a:ext>
            </a:extLst>
          </p:cNvPr>
          <p:cNvSpPr/>
          <p:nvPr/>
        </p:nvSpPr>
        <p:spPr>
          <a:xfrm>
            <a:off x="5735959" y="531162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229" name="사각형: 둥근 모서리 1228">
            <a:extLst>
              <a:ext uri="{FF2B5EF4-FFF2-40B4-BE49-F238E27FC236}">
                <a16:creationId xmlns:a16="http://schemas.microsoft.com/office/drawing/2014/main" id="{FD3BD645-E27F-EED3-99F4-958854DFF014}"/>
              </a:ext>
            </a:extLst>
          </p:cNvPr>
          <p:cNvSpPr/>
          <p:nvPr/>
        </p:nvSpPr>
        <p:spPr>
          <a:xfrm>
            <a:off x="5735959" y="548816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232" name="사각형: 둥근 모서리 1231">
            <a:extLst>
              <a:ext uri="{FF2B5EF4-FFF2-40B4-BE49-F238E27FC236}">
                <a16:creationId xmlns:a16="http://schemas.microsoft.com/office/drawing/2014/main" id="{73709B2D-46DA-31A8-3939-B28AF56FF943}"/>
              </a:ext>
            </a:extLst>
          </p:cNvPr>
          <p:cNvSpPr/>
          <p:nvPr/>
        </p:nvSpPr>
        <p:spPr>
          <a:xfrm>
            <a:off x="6344349" y="336412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2025-11-01</a:t>
            </a:r>
            <a:endParaRPr lang="ko-KR" altLang="en-US" sz="900" dirty="0"/>
          </a:p>
        </p:txBody>
      </p:sp>
      <p:sp>
        <p:nvSpPr>
          <p:cNvPr id="1233" name="사각형: 둥근 모서리 1232">
            <a:extLst>
              <a:ext uri="{FF2B5EF4-FFF2-40B4-BE49-F238E27FC236}">
                <a16:creationId xmlns:a16="http://schemas.microsoft.com/office/drawing/2014/main" id="{3B1C6526-2DA7-F900-71EF-826DBEE271F5}"/>
              </a:ext>
            </a:extLst>
          </p:cNvPr>
          <p:cNvSpPr/>
          <p:nvPr/>
        </p:nvSpPr>
        <p:spPr>
          <a:xfrm>
            <a:off x="6344349" y="3559903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234" name="사각형: 둥근 모서리 1233">
            <a:extLst>
              <a:ext uri="{FF2B5EF4-FFF2-40B4-BE49-F238E27FC236}">
                <a16:creationId xmlns:a16="http://schemas.microsoft.com/office/drawing/2014/main" id="{2081BCBA-0CA9-62C6-FD87-A8492D5FC8A1}"/>
              </a:ext>
            </a:extLst>
          </p:cNvPr>
          <p:cNvSpPr/>
          <p:nvPr/>
        </p:nvSpPr>
        <p:spPr>
          <a:xfrm>
            <a:off x="6344349" y="3736448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235" name="사각형: 둥근 모서리 1234">
            <a:extLst>
              <a:ext uri="{FF2B5EF4-FFF2-40B4-BE49-F238E27FC236}">
                <a16:creationId xmlns:a16="http://schemas.microsoft.com/office/drawing/2014/main" id="{612FCAA1-1F5D-0D3B-5674-74D3D4F4F670}"/>
              </a:ext>
            </a:extLst>
          </p:cNvPr>
          <p:cNvSpPr/>
          <p:nvPr/>
        </p:nvSpPr>
        <p:spPr>
          <a:xfrm>
            <a:off x="6344349" y="391217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236" name="사각형: 둥근 모서리 1235">
            <a:extLst>
              <a:ext uri="{FF2B5EF4-FFF2-40B4-BE49-F238E27FC236}">
                <a16:creationId xmlns:a16="http://schemas.microsoft.com/office/drawing/2014/main" id="{6EDD4FD9-C710-B074-3619-A8D7184DAE19}"/>
              </a:ext>
            </a:extLst>
          </p:cNvPr>
          <p:cNvSpPr/>
          <p:nvPr/>
        </p:nvSpPr>
        <p:spPr>
          <a:xfrm>
            <a:off x="6344349" y="408872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237" name="사각형: 둥근 모서리 1236">
            <a:extLst>
              <a:ext uri="{FF2B5EF4-FFF2-40B4-BE49-F238E27FC236}">
                <a16:creationId xmlns:a16="http://schemas.microsoft.com/office/drawing/2014/main" id="{F3B7EA6C-D8E2-C3A0-3200-A6905E472ACF}"/>
              </a:ext>
            </a:extLst>
          </p:cNvPr>
          <p:cNvSpPr/>
          <p:nvPr/>
        </p:nvSpPr>
        <p:spPr>
          <a:xfrm>
            <a:off x="6344349" y="426241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238" name="사각형: 둥근 모서리 1237">
            <a:extLst>
              <a:ext uri="{FF2B5EF4-FFF2-40B4-BE49-F238E27FC236}">
                <a16:creationId xmlns:a16="http://schemas.microsoft.com/office/drawing/2014/main" id="{30518314-3D51-D18F-9924-42EACC98DBC0}"/>
              </a:ext>
            </a:extLst>
          </p:cNvPr>
          <p:cNvSpPr/>
          <p:nvPr/>
        </p:nvSpPr>
        <p:spPr>
          <a:xfrm>
            <a:off x="6344349" y="443896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239" name="사각형: 둥근 모서리 1238">
            <a:extLst>
              <a:ext uri="{FF2B5EF4-FFF2-40B4-BE49-F238E27FC236}">
                <a16:creationId xmlns:a16="http://schemas.microsoft.com/office/drawing/2014/main" id="{E0DC69BB-A7FF-696E-0CB2-D80F774CFC2A}"/>
              </a:ext>
            </a:extLst>
          </p:cNvPr>
          <p:cNvSpPr/>
          <p:nvPr/>
        </p:nvSpPr>
        <p:spPr>
          <a:xfrm>
            <a:off x="6344349" y="461265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240" name="사각형: 둥근 모서리 1239">
            <a:extLst>
              <a:ext uri="{FF2B5EF4-FFF2-40B4-BE49-F238E27FC236}">
                <a16:creationId xmlns:a16="http://schemas.microsoft.com/office/drawing/2014/main" id="{62918958-9619-920A-E03E-C07BB51840B6}"/>
              </a:ext>
            </a:extLst>
          </p:cNvPr>
          <p:cNvSpPr/>
          <p:nvPr/>
        </p:nvSpPr>
        <p:spPr>
          <a:xfrm>
            <a:off x="6344349" y="478920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241" name="사각형: 둥근 모서리 1240">
            <a:extLst>
              <a:ext uri="{FF2B5EF4-FFF2-40B4-BE49-F238E27FC236}">
                <a16:creationId xmlns:a16="http://schemas.microsoft.com/office/drawing/2014/main" id="{0D5D4098-32D7-D637-BD09-EE00CC439769}"/>
              </a:ext>
            </a:extLst>
          </p:cNvPr>
          <p:cNvSpPr/>
          <p:nvPr/>
        </p:nvSpPr>
        <p:spPr>
          <a:xfrm>
            <a:off x="6344349" y="496289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242" name="사각형: 둥근 모서리 1241">
            <a:extLst>
              <a:ext uri="{FF2B5EF4-FFF2-40B4-BE49-F238E27FC236}">
                <a16:creationId xmlns:a16="http://schemas.microsoft.com/office/drawing/2014/main" id="{42371E70-D783-948A-C410-4135CC6B96F0}"/>
              </a:ext>
            </a:extLst>
          </p:cNvPr>
          <p:cNvSpPr/>
          <p:nvPr/>
        </p:nvSpPr>
        <p:spPr>
          <a:xfrm>
            <a:off x="6344349" y="513944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243" name="사각형: 둥근 모서리 1242">
            <a:extLst>
              <a:ext uri="{FF2B5EF4-FFF2-40B4-BE49-F238E27FC236}">
                <a16:creationId xmlns:a16="http://schemas.microsoft.com/office/drawing/2014/main" id="{BA01D28A-F2CF-3849-DE53-5EEA53C277A6}"/>
              </a:ext>
            </a:extLst>
          </p:cNvPr>
          <p:cNvSpPr/>
          <p:nvPr/>
        </p:nvSpPr>
        <p:spPr>
          <a:xfrm>
            <a:off x="6344349" y="531162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244" name="사각형: 둥근 모서리 1243">
            <a:extLst>
              <a:ext uri="{FF2B5EF4-FFF2-40B4-BE49-F238E27FC236}">
                <a16:creationId xmlns:a16="http://schemas.microsoft.com/office/drawing/2014/main" id="{C1C9543A-C124-DAEC-FAE8-0506F8386E08}"/>
              </a:ext>
            </a:extLst>
          </p:cNvPr>
          <p:cNvSpPr/>
          <p:nvPr/>
        </p:nvSpPr>
        <p:spPr>
          <a:xfrm>
            <a:off x="6344349" y="548816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ABD4F27-4814-2EE1-6321-ED22E29FEAE5}"/>
              </a:ext>
            </a:extLst>
          </p:cNvPr>
          <p:cNvSpPr txBox="1"/>
          <p:nvPr/>
        </p:nvSpPr>
        <p:spPr>
          <a:xfrm>
            <a:off x="7443067" y="3292093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21573655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FA814-B4C5-B561-74AF-0839D2D97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텍스트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F0E6518-99FE-9603-3378-1DC38EA75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35" y="1725037"/>
            <a:ext cx="8968858" cy="46676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5621C1C-8038-E9FB-6918-69A6881E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화면 </a:t>
            </a:r>
            <a:r>
              <a:rPr lang="en-US" altLang="ko-KR" dirty="0"/>
              <a:t>– [</a:t>
            </a:r>
            <a:r>
              <a:rPr lang="ko-KR" altLang="en-US" dirty="0"/>
              <a:t>관리자</a:t>
            </a:r>
            <a:r>
              <a:rPr lang="en-US" altLang="ko-KR" dirty="0"/>
              <a:t>] </a:t>
            </a:r>
            <a:r>
              <a:rPr lang="ko-KR" altLang="en-US" dirty="0"/>
              <a:t>할인 관리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50B4FE-690E-5A78-014E-4942FD403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69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568436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29124-367E-9887-B542-4ED54138B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1657F3-35DF-137F-3868-A3325AA41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참고사이트 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9D848F5-45F8-5825-0BB8-52091FD0B3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84783" y="3250997"/>
            <a:ext cx="3575806" cy="1235075"/>
          </a:xfrm>
        </p:spPr>
        <p:txBody>
          <a:bodyPr>
            <a:normAutofit/>
          </a:bodyPr>
          <a:lstStyle/>
          <a:p>
            <a:pPr marL="180975" indent="-180975"/>
            <a:r>
              <a:rPr lang="ko-KR" altLang="en-US" sz="2000" dirty="0"/>
              <a:t>원화로 표시</a:t>
            </a:r>
            <a:endParaRPr lang="en-US" altLang="ko-KR" sz="2000" dirty="0"/>
          </a:p>
          <a:p>
            <a:pPr marL="180975" indent="-180975"/>
            <a:r>
              <a:rPr lang="ko-KR" altLang="en-US" sz="2000" dirty="0"/>
              <a:t>과거 할인가 표시</a:t>
            </a:r>
            <a:endParaRPr lang="en-US" altLang="ko-KR" sz="2000" dirty="0"/>
          </a:p>
          <a:p>
            <a:pPr marL="180975" indent="-180975"/>
            <a:r>
              <a:rPr lang="ko-KR" altLang="en-US" sz="2000" dirty="0"/>
              <a:t>간단한 필터 설정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CA0C412-6A02-0796-A6A7-DF13B3E410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589151" y="3250997"/>
            <a:ext cx="3576907" cy="1235075"/>
          </a:xfrm>
        </p:spPr>
        <p:txBody>
          <a:bodyPr>
            <a:normAutofit/>
          </a:bodyPr>
          <a:lstStyle/>
          <a:p>
            <a:pPr marL="180975" indent="-180975"/>
            <a:r>
              <a:rPr lang="ko-KR" altLang="en-US" sz="2000" dirty="0"/>
              <a:t>한국어 미지원</a:t>
            </a:r>
            <a:endParaRPr lang="en-US" altLang="ko-KR" sz="2000" dirty="0"/>
          </a:p>
          <a:p>
            <a:pPr marL="180975" indent="-180975"/>
            <a:r>
              <a:rPr lang="ko-KR" altLang="en-US" sz="2000" dirty="0"/>
              <a:t>환율 때문에 더 비쌀 가능성</a:t>
            </a:r>
            <a:endParaRPr lang="en-US" altLang="ko-KR" sz="2000" dirty="0"/>
          </a:p>
          <a:p>
            <a:pPr marL="180975" indent="-180975"/>
            <a:r>
              <a:rPr lang="ko-KR" altLang="en-US" sz="2000" dirty="0"/>
              <a:t>지역 제한 상품일 가능성</a:t>
            </a:r>
            <a:endParaRPr lang="en-US" altLang="ko-KR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0E36BE-B0C2-E639-9FBF-6A4BE3CDF1E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4475" y="5168630"/>
            <a:ext cx="4702511" cy="16654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0D48C5F-C0F3-8670-07FE-82429CDB4F8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9599509" flipH="1">
            <a:off x="5125648" y="4950003"/>
            <a:ext cx="3109928" cy="1399468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047751-1B8D-F678-4EBE-7CA415506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7</a:t>
            </a:fld>
            <a:endParaRPr lang="ko-KR" altLang="en-US" noProof="0"/>
          </a:p>
        </p:txBody>
      </p:sp>
      <p:sp>
        <p:nvSpPr>
          <p:cNvPr id="19" name="텍스트 개체 틀 3">
            <a:extLst>
              <a:ext uri="{FF2B5EF4-FFF2-40B4-BE49-F238E27FC236}">
                <a16:creationId xmlns:a16="http://schemas.microsoft.com/office/drawing/2014/main" id="{91BC2B4B-89F2-722F-1439-67FF90B37F18}"/>
              </a:ext>
            </a:extLst>
          </p:cNvPr>
          <p:cNvSpPr txBox="1">
            <a:spLocks/>
          </p:cNvSpPr>
          <p:nvPr/>
        </p:nvSpPr>
        <p:spPr>
          <a:xfrm>
            <a:off x="4429496" y="2546145"/>
            <a:ext cx="5156200" cy="6413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2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24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20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4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8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SzPct val="7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1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/>
            <a:r>
              <a:rPr lang="ko-KR" altLang="en-US" dirty="0"/>
              <a:t>장점</a:t>
            </a:r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12E271FF-B315-91DA-1D3B-A66589EEF217}"/>
              </a:ext>
            </a:extLst>
          </p:cNvPr>
          <p:cNvSpPr txBox="1">
            <a:spLocks/>
          </p:cNvSpPr>
          <p:nvPr/>
        </p:nvSpPr>
        <p:spPr>
          <a:xfrm>
            <a:off x="6935451" y="2546146"/>
            <a:ext cx="5157787" cy="6413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2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24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20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4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8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SzPct val="7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1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/>
            <a:r>
              <a:rPr lang="ko-KR" altLang="en-US" dirty="0"/>
              <a:t>단점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46EABF1-8E2D-A00C-5DA7-62ACA6181ED9}"/>
              </a:ext>
            </a:extLst>
          </p:cNvPr>
          <p:cNvCxnSpPr>
            <a:cxnSpLocks/>
          </p:cNvCxnSpPr>
          <p:nvPr/>
        </p:nvCxnSpPr>
        <p:spPr>
          <a:xfrm>
            <a:off x="6085056" y="3187496"/>
            <a:ext cx="18482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2524900-2A8C-64B2-00AA-8A97211625A5}"/>
              </a:ext>
            </a:extLst>
          </p:cNvPr>
          <p:cNvCxnSpPr>
            <a:cxnSpLocks/>
          </p:cNvCxnSpPr>
          <p:nvPr/>
        </p:nvCxnSpPr>
        <p:spPr>
          <a:xfrm>
            <a:off x="8590217" y="3187496"/>
            <a:ext cx="18482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10907EC6-3104-BAA3-2578-C62A5DA95F2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846184" flipH="1">
            <a:off x="8030732" y="4907521"/>
            <a:ext cx="3109928" cy="1399468"/>
          </a:xfrm>
          <a:prstGeom prst="rect">
            <a:avLst/>
          </a:prstGeom>
        </p:spPr>
      </p:pic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C742DE36-E207-0AAC-86AC-AA31CF10B8C3}"/>
              </a:ext>
            </a:extLst>
          </p:cNvPr>
          <p:cNvSpPr txBox="1">
            <a:spLocks/>
          </p:cNvSpPr>
          <p:nvPr/>
        </p:nvSpPr>
        <p:spPr>
          <a:xfrm>
            <a:off x="5863231" y="1504070"/>
            <a:ext cx="5611610" cy="8131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2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24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20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4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8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SzPct val="7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1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r>
              <a:rPr lang="en-US" altLang="ko-KR" sz="3200" dirty="0" err="1"/>
              <a:t>IsThereAnyDeal</a:t>
            </a:r>
            <a:endParaRPr lang="ko-KR" altLang="en-US" sz="3200" dirty="0"/>
          </a:p>
        </p:txBody>
      </p:sp>
      <p:sp>
        <p:nvSpPr>
          <p:cNvPr id="15" name="내용 개체 틀 13">
            <a:extLst>
              <a:ext uri="{FF2B5EF4-FFF2-40B4-BE49-F238E27FC236}">
                <a16:creationId xmlns:a16="http://schemas.microsoft.com/office/drawing/2014/main" id="{C158EAF7-6DB0-8356-1665-421C19EECCC9}"/>
              </a:ext>
            </a:extLst>
          </p:cNvPr>
          <p:cNvSpPr txBox="1">
            <a:spLocks/>
          </p:cNvSpPr>
          <p:nvPr/>
        </p:nvSpPr>
        <p:spPr>
          <a:xfrm>
            <a:off x="5863231" y="2163914"/>
            <a:ext cx="5611610" cy="4335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2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24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20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4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8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SzPct val="7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1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r>
              <a:rPr lang="en-US" altLang="ko-KR" sz="2000" b="0" dirty="0"/>
              <a:t>(https://isthereanydeal.com/deals/)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D61DFC1-B61F-AE61-0271-A302CA7AA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295" y="1927280"/>
            <a:ext cx="5278896" cy="3003440"/>
          </a:xfrm>
          <a:prstGeom prst="rect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555204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D0FD4-4A77-7A04-8A14-7F576E33E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D43D8D-4FD7-4E56-24D6-E5EDD4E2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스토리보드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5D23C8-071A-D24C-31F0-20DEA0E62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70</a:t>
            </a:fld>
            <a:endParaRPr lang="ko-KR" altLang="en-US" noProof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F3446F-D09D-7D97-32B5-A113BE947F24}"/>
              </a:ext>
            </a:extLst>
          </p:cNvPr>
          <p:cNvSpPr/>
          <p:nvPr/>
        </p:nvSpPr>
        <p:spPr>
          <a:xfrm>
            <a:off x="1524000" y="1627763"/>
            <a:ext cx="7067146" cy="4717913"/>
          </a:xfrm>
          <a:prstGeom prst="rect">
            <a:avLst/>
          </a:prstGeom>
          <a:noFill/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4BF4E2-B548-2125-353B-3310C7F00571}"/>
              </a:ext>
            </a:extLst>
          </p:cNvPr>
          <p:cNvSpPr/>
          <p:nvPr/>
        </p:nvSpPr>
        <p:spPr>
          <a:xfrm>
            <a:off x="9602821" y="1627763"/>
            <a:ext cx="2373755" cy="47179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rIns="36000" rtlCol="0" anchor="t"/>
          <a:lstStyle/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쿠폰코드</a:t>
            </a:r>
            <a:r>
              <a:rPr lang="en-US" altLang="ko-KR" sz="1100" dirty="0"/>
              <a:t>, </a:t>
            </a:r>
            <a:r>
              <a:rPr lang="ko-KR" altLang="en-US" sz="1100" dirty="0"/>
              <a:t>쿠폰명으로 검색</a:t>
            </a:r>
            <a:r>
              <a:rPr lang="en-US" altLang="ko-KR" sz="1100" dirty="0"/>
              <a:t>.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쿠폰 상태로 </a:t>
            </a:r>
            <a:r>
              <a:rPr lang="ko-KR" altLang="en-US" sz="1100" dirty="0" err="1"/>
              <a:t>필터하여</a:t>
            </a:r>
            <a:r>
              <a:rPr lang="ko-KR" altLang="en-US" sz="1100" dirty="0"/>
              <a:t> 검색</a:t>
            </a:r>
            <a:r>
              <a:rPr lang="en-US" altLang="ko-KR" sz="1100" dirty="0"/>
              <a:t>.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쿠폰 등록 페이지로 이동</a:t>
            </a:r>
            <a:r>
              <a:rPr lang="en-US" altLang="ko-KR" sz="1100" dirty="0"/>
              <a:t>.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100" dirty="0"/>
          </a:p>
          <a:p>
            <a:pPr marL="180975" indent="-180975">
              <a:buFont typeface="+mj-ea"/>
              <a:buAutoNum type="circleNumDbPlain"/>
            </a:pPr>
            <a:r>
              <a:rPr lang="ko-KR" altLang="en-US" sz="1100" dirty="0"/>
              <a:t>쿠폰 수정 페이지로 이동</a:t>
            </a:r>
            <a:r>
              <a:rPr lang="en-US" altLang="ko-KR" sz="1100" dirty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369E1A-0B23-F88C-6A26-562B1CE6C438}"/>
              </a:ext>
            </a:extLst>
          </p:cNvPr>
          <p:cNvSpPr/>
          <p:nvPr/>
        </p:nvSpPr>
        <p:spPr>
          <a:xfrm>
            <a:off x="9602821" y="1070042"/>
            <a:ext cx="2373755" cy="5577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[</a:t>
            </a:r>
            <a:r>
              <a:rPr lang="ko-KR" altLang="en-US" dirty="0"/>
              <a:t>관리자</a:t>
            </a:r>
            <a:r>
              <a:rPr lang="en-US" altLang="ko-KR" dirty="0"/>
              <a:t>] </a:t>
            </a:r>
            <a:r>
              <a:rPr lang="ko-KR" altLang="en-US" dirty="0"/>
              <a:t>쿠폰 관리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4112752-14F4-D24B-A7B7-BFBC91F3B61E}"/>
              </a:ext>
            </a:extLst>
          </p:cNvPr>
          <p:cNvSpPr/>
          <p:nvPr/>
        </p:nvSpPr>
        <p:spPr>
          <a:xfrm>
            <a:off x="2503251" y="1625449"/>
            <a:ext cx="6087893" cy="575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쿠폰 관리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3EC9827-0367-6200-4759-5022D74CA702}"/>
              </a:ext>
            </a:extLst>
          </p:cNvPr>
          <p:cNvSpPr/>
          <p:nvPr/>
        </p:nvSpPr>
        <p:spPr>
          <a:xfrm>
            <a:off x="1524000" y="1625449"/>
            <a:ext cx="972620" cy="575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로고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5C6962-7072-5FC1-1CA8-E02AC2008988}"/>
              </a:ext>
            </a:extLst>
          </p:cNvPr>
          <p:cNvSpPr/>
          <p:nvPr/>
        </p:nvSpPr>
        <p:spPr>
          <a:xfrm>
            <a:off x="2503251" y="2207521"/>
            <a:ext cx="6087893" cy="41316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127EBB-66AB-6738-25DE-787E2712A90D}"/>
              </a:ext>
            </a:extLst>
          </p:cNvPr>
          <p:cNvSpPr/>
          <p:nvPr/>
        </p:nvSpPr>
        <p:spPr>
          <a:xfrm>
            <a:off x="1524000" y="2207521"/>
            <a:ext cx="972620" cy="41316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F1A33AB-E789-A483-94F4-93FA16CB7F1C}"/>
              </a:ext>
            </a:extLst>
          </p:cNvPr>
          <p:cNvSpPr/>
          <p:nvPr/>
        </p:nvSpPr>
        <p:spPr>
          <a:xfrm>
            <a:off x="2585644" y="2988076"/>
            <a:ext cx="5899449" cy="32379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DCED4A-0D6D-4FDF-0833-68FF64140BB4}"/>
              </a:ext>
            </a:extLst>
          </p:cNvPr>
          <p:cNvSpPr/>
          <p:nvPr/>
        </p:nvSpPr>
        <p:spPr>
          <a:xfrm>
            <a:off x="2585644" y="2326260"/>
            <a:ext cx="957730" cy="18195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72000" rIns="0" rtlCol="0" anchor="ctr"/>
          <a:lstStyle/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2025-08-04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0" name="Picture 4" descr="달력 아이콘격리된 날짜 및 달력 아이콘 스톡 벡터(로열티 프리) 1054949570 | Shutterstock">
            <a:extLst>
              <a:ext uri="{FF2B5EF4-FFF2-40B4-BE49-F238E27FC236}">
                <a16:creationId xmlns:a16="http://schemas.microsoft.com/office/drawing/2014/main" id="{141CEA42-09CC-3EC6-8656-8005F967C0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8" t="16339" r="20041" b="24134"/>
          <a:stretch>
            <a:fillRect/>
          </a:stretch>
        </p:blipFill>
        <p:spPr bwMode="auto">
          <a:xfrm>
            <a:off x="3363325" y="2339799"/>
            <a:ext cx="139408" cy="15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CA472626-C373-FF9A-254D-ED199A6B37F1}"/>
              </a:ext>
            </a:extLst>
          </p:cNvPr>
          <p:cNvSpPr/>
          <p:nvPr/>
        </p:nvSpPr>
        <p:spPr>
          <a:xfrm>
            <a:off x="3859708" y="2326260"/>
            <a:ext cx="957730" cy="18195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72000" rIns="0" rtlCol="0" anchor="ctr"/>
          <a:lstStyle/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2025-11-04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Picture 4" descr="달력 아이콘격리된 날짜 및 달력 아이콘 스톡 벡터(로열티 프리) 1054949570 | Shutterstock">
            <a:extLst>
              <a:ext uri="{FF2B5EF4-FFF2-40B4-BE49-F238E27FC236}">
                <a16:creationId xmlns:a16="http://schemas.microsoft.com/office/drawing/2014/main" id="{FA9EDF3A-C51D-2E6D-D859-B4BEF90B32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8" t="16339" r="20041" b="24134"/>
          <a:stretch>
            <a:fillRect/>
          </a:stretch>
        </p:blipFill>
        <p:spPr bwMode="auto">
          <a:xfrm>
            <a:off x="4637389" y="2339799"/>
            <a:ext cx="139408" cy="15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8FEE091-E79F-CE73-0A40-F640E59E948D}"/>
              </a:ext>
            </a:extLst>
          </p:cNvPr>
          <p:cNvSpPr txBox="1"/>
          <p:nvPr/>
        </p:nvSpPr>
        <p:spPr>
          <a:xfrm>
            <a:off x="3539200" y="2218482"/>
            <a:ext cx="306022" cy="32560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900" b="1" dirty="0"/>
              <a:t>~</a:t>
            </a:r>
            <a:endParaRPr lang="ko-KR" altLang="en-US" sz="900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5FA31F5-1DA7-15D0-0637-54DA481EFF99}"/>
              </a:ext>
            </a:extLst>
          </p:cNvPr>
          <p:cNvSpPr/>
          <p:nvPr/>
        </p:nvSpPr>
        <p:spPr>
          <a:xfrm>
            <a:off x="4874454" y="2326260"/>
            <a:ext cx="210294" cy="1843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6" name="Picture 2" descr="둥근 돋보기 - 무료 상호 작용개 아이콘">
            <a:extLst>
              <a:ext uri="{FF2B5EF4-FFF2-40B4-BE49-F238E27FC236}">
                <a16:creationId xmlns:a16="http://schemas.microsoft.com/office/drawing/2014/main" id="{6DB75CEE-7692-88C2-7F11-8BED5611C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749" y="2374253"/>
            <a:ext cx="98254" cy="9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363C0B8-ABDF-0649-BB99-11D00661E13F}"/>
              </a:ext>
            </a:extLst>
          </p:cNvPr>
          <p:cNvSpPr/>
          <p:nvPr/>
        </p:nvSpPr>
        <p:spPr>
          <a:xfrm>
            <a:off x="2582494" y="2626951"/>
            <a:ext cx="2234944" cy="2252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검색</a:t>
            </a:r>
          </a:p>
        </p:txBody>
      </p:sp>
      <p:pic>
        <p:nvPicPr>
          <p:cNvPr id="8" name="Picture 2" descr="둥근 돋보기 - 무료 상호 작용개 아이콘">
            <a:extLst>
              <a:ext uri="{FF2B5EF4-FFF2-40B4-BE49-F238E27FC236}">
                <a16:creationId xmlns:a16="http://schemas.microsoft.com/office/drawing/2014/main" id="{B0B29B1D-3A1E-9C64-C643-9E4209E68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806" y="2665196"/>
            <a:ext cx="159898" cy="15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7BE82CE6-734F-1206-0E31-8BD64B968150}"/>
              </a:ext>
            </a:extLst>
          </p:cNvPr>
          <p:cNvSpPr/>
          <p:nvPr/>
        </p:nvSpPr>
        <p:spPr>
          <a:xfrm>
            <a:off x="5153134" y="2347070"/>
            <a:ext cx="121023" cy="12102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7B2C9D5-E82B-6301-265D-354B338C217A}"/>
              </a:ext>
            </a:extLst>
          </p:cNvPr>
          <p:cNvSpPr/>
          <p:nvPr/>
        </p:nvSpPr>
        <p:spPr>
          <a:xfrm>
            <a:off x="5270507" y="2324633"/>
            <a:ext cx="86953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1000" dirty="0"/>
              <a:t>전체</a:t>
            </a: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8E435E2E-6CF4-936A-908C-8FF8F959924B}"/>
              </a:ext>
            </a:extLst>
          </p:cNvPr>
          <p:cNvSpPr/>
          <p:nvPr/>
        </p:nvSpPr>
        <p:spPr>
          <a:xfrm>
            <a:off x="5595509" y="2347070"/>
            <a:ext cx="121023" cy="12102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59C4BD8-EC71-46E5-6292-4D17BADF65E4}"/>
              </a:ext>
            </a:extLst>
          </p:cNvPr>
          <p:cNvSpPr/>
          <p:nvPr/>
        </p:nvSpPr>
        <p:spPr>
          <a:xfrm>
            <a:off x="5712882" y="2324633"/>
            <a:ext cx="86953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1000" dirty="0"/>
              <a:t>가능</a:t>
            </a: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7B8D95FA-B82B-B6C3-4476-310BF6A2A80A}"/>
              </a:ext>
            </a:extLst>
          </p:cNvPr>
          <p:cNvSpPr/>
          <p:nvPr/>
        </p:nvSpPr>
        <p:spPr>
          <a:xfrm>
            <a:off x="6044373" y="2347070"/>
            <a:ext cx="121023" cy="12102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3403598-89B9-8216-1709-FCCFEB0A96EF}"/>
              </a:ext>
            </a:extLst>
          </p:cNvPr>
          <p:cNvSpPr/>
          <p:nvPr/>
        </p:nvSpPr>
        <p:spPr>
          <a:xfrm>
            <a:off x="6161746" y="2324633"/>
            <a:ext cx="86953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ko-KR" altLang="en-US" sz="1000" dirty="0"/>
              <a:t>종료</a:t>
            </a: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FE0F6BA9-31B5-1825-B2B3-BD17A805D3E6}"/>
              </a:ext>
            </a:extLst>
          </p:cNvPr>
          <p:cNvSpPr/>
          <p:nvPr/>
        </p:nvSpPr>
        <p:spPr>
          <a:xfrm>
            <a:off x="5181337" y="2378236"/>
            <a:ext cx="63869" cy="63869"/>
          </a:xfrm>
          <a:prstGeom prst="flowChartConnector">
            <a:avLst/>
          </a:prstGeom>
          <a:solidFill>
            <a:srgbClr val="F9A49D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7" name="사각형: 둥근 모서리 1106">
            <a:extLst>
              <a:ext uri="{FF2B5EF4-FFF2-40B4-BE49-F238E27FC236}">
                <a16:creationId xmlns:a16="http://schemas.microsoft.com/office/drawing/2014/main" id="{65BCD51A-B2B8-537D-8FD2-00408E901811}"/>
              </a:ext>
            </a:extLst>
          </p:cNvPr>
          <p:cNvSpPr/>
          <p:nvPr/>
        </p:nvSpPr>
        <p:spPr>
          <a:xfrm>
            <a:off x="2663252" y="3059356"/>
            <a:ext cx="4898382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dist"/>
            <a:r>
              <a:rPr lang="en-US" altLang="ko-KR" sz="900" dirty="0"/>
              <a:t>|</a:t>
            </a:r>
            <a:r>
              <a:rPr lang="ko-KR" altLang="en-US" sz="900" dirty="0"/>
              <a:t>쿠폰코드</a:t>
            </a:r>
            <a:r>
              <a:rPr lang="en-US" altLang="ko-KR" sz="900" dirty="0"/>
              <a:t>|</a:t>
            </a:r>
            <a:r>
              <a:rPr lang="ko-KR" altLang="en-US" sz="900" dirty="0" err="1"/>
              <a:t>쿠폰명</a:t>
            </a:r>
            <a:r>
              <a:rPr lang="en-US" altLang="ko-KR" sz="900" dirty="0"/>
              <a:t>|</a:t>
            </a:r>
            <a:r>
              <a:rPr lang="ko-KR" altLang="en-US" sz="900" dirty="0"/>
              <a:t>할인가</a:t>
            </a:r>
            <a:r>
              <a:rPr lang="en-US" altLang="ko-KR" sz="900" dirty="0"/>
              <a:t>|</a:t>
            </a:r>
            <a:r>
              <a:rPr lang="ko-KR" altLang="en-US" sz="900" dirty="0" err="1"/>
              <a:t>할인률</a:t>
            </a:r>
            <a:r>
              <a:rPr lang="en-US" altLang="ko-KR" sz="900" dirty="0"/>
              <a:t>|</a:t>
            </a:r>
            <a:r>
              <a:rPr lang="ko-KR" altLang="en-US" sz="900" dirty="0"/>
              <a:t>최대할인</a:t>
            </a:r>
            <a:r>
              <a:rPr lang="en-US" altLang="ko-KR" sz="900" dirty="0"/>
              <a:t>|</a:t>
            </a:r>
            <a:r>
              <a:rPr lang="ko-KR" altLang="en-US" sz="900" dirty="0"/>
              <a:t>시작일</a:t>
            </a:r>
            <a:r>
              <a:rPr lang="en-US" altLang="ko-KR" sz="900" dirty="0"/>
              <a:t>|</a:t>
            </a:r>
            <a:r>
              <a:rPr lang="ko-KR" altLang="en-US" sz="900" dirty="0"/>
              <a:t>종료일</a:t>
            </a:r>
            <a:r>
              <a:rPr lang="en-US" altLang="ko-KR" sz="900" dirty="0"/>
              <a:t>|</a:t>
            </a:r>
            <a:r>
              <a:rPr lang="ko-KR" altLang="en-US" sz="900" dirty="0"/>
              <a:t>상태</a:t>
            </a:r>
            <a:r>
              <a:rPr lang="en-US" altLang="ko-KR" sz="900" dirty="0"/>
              <a:t>|</a:t>
            </a:r>
            <a:endParaRPr lang="ko-KR" altLang="en-US" sz="900" dirty="0"/>
          </a:p>
        </p:txBody>
      </p:sp>
      <p:cxnSp>
        <p:nvCxnSpPr>
          <p:cNvPr id="1108" name="직선 연결선 1107">
            <a:extLst>
              <a:ext uri="{FF2B5EF4-FFF2-40B4-BE49-F238E27FC236}">
                <a16:creationId xmlns:a16="http://schemas.microsoft.com/office/drawing/2014/main" id="{FBF60B78-6152-65E5-AE2B-A6C6E40B5DD7}"/>
              </a:ext>
            </a:extLst>
          </p:cNvPr>
          <p:cNvCxnSpPr>
            <a:cxnSpLocks/>
          </p:cNvCxnSpPr>
          <p:nvPr/>
        </p:nvCxnSpPr>
        <p:spPr>
          <a:xfrm>
            <a:off x="2703948" y="3294505"/>
            <a:ext cx="56577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0" name="사각형: 둥근 모서리 1109">
            <a:extLst>
              <a:ext uri="{FF2B5EF4-FFF2-40B4-BE49-F238E27FC236}">
                <a16:creationId xmlns:a16="http://schemas.microsoft.com/office/drawing/2014/main" id="{5B17C4E1-A45C-6038-8853-9E5861ABA44A}"/>
              </a:ext>
            </a:extLst>
          </p:cNvPr>
          <p:cNvSpPr/>
          <p:nvPr/>
        </p:nvSpPr>
        <p:spPr>
          <a:xfrm>
            <a:off x="3135712" y="3367053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 err="1"/>
              <a:t>쿠폰명</a:t>
            </a:r>
            <a:endParaRPr lang="ko-KR" altLang="en-US" sz="900" dirty="0"/>
          </a:p>
        </p:txBody>
      </p:sp>
      <p:sp>
        <p:nvSpPr>
          <p:cNvPr id="1112" name="사각형: 둥근 모서리 1111">
            <a:extLst>
              <a:ext uri="{FF2B5EF4-FFF2-40B4-BE49-F238E27FC236}">
                <a16:creationId xmlns:a16="http://schemas.microsoft.com/office/drawing/2014/main" id="{172ADD91-65F4-CBB5-DC04-2DCB439669D3}"/>
              </a:ext>
            </a:extLst>
          </p:cNvPr>
          <p:cNvSpPr/>
          <p:nvPr/>
        </p:nvSpPr>
        <p:spPr>
          <a:xfrm>
            <a:off x="4296475" y="336578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00%</a:t>
            </a:r>
            <a:endParaRPr lang="ko-KR" altLang="en-US" sz="900" dirty="0"/>
          </a:p>
        </p:txBody>
      </p:sp>
      <p:sp>
        <p:nvSpPr>
          <p:cNvPr id="1114" name="사각형: 둥근 모서리 1113">
            <a:extLst>
              <a:ext uri="{FF2B5EF4-FFF2-40B4-BE49-F238E27FC236}">
                <a16:creationId xmlns:a16="http://schemas.microsoft.com/office/drawing/2014/main" id="{B2B424A0-9EAC-B754-A777-0E3EA22A8C8F}"/>
              </a:ext>
            </a:extLst>
          </p:cNvPr>
          <p:cNvSpPr/>
          <p:nvPr/>
        </p:nvSpPr>
        <p:spPr>
          <a:xfrm>
            <a:off x="3135712" y="356282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 err="1"/>
              <a:t>쿠폰명</a:t>
            </a:r>
            <a:endParaRPr lang="ko-KR" altLang="en-US" sz="900" dirty="0"/>
          </a:p>
        </p:txBody>
      </p:sp>
      <p:sp>
        <p:nvSpPr>
          <p:cNvPr id="1116" name="사각형: 둥근 모서리 1115">
            <a:extLst>
              <a:ext uri="{FF2B5EF4-FFF2-40B4-BE49-F238E27FC236}">
                <a16:creationId xmlns:a16="http://schemas.microsoft.com/office/drawing/2014/main" id="{96100B21-002B-1DD8-1A8B-3973918F4358}"/>
              </a:ext>
            </a:extLst>
          </p:cNvPr>
          <p:cNvSpPr/>
          <p:nvPr/>
        </p:nvSpPr>
        <p:spPr>
          <a:xfrm>
            <a:off x="4296475" y="356156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00%</a:t>
            </a:r>
            <a:endParaRPr lang="ko-KR" altLang="en-US" sz="900" dirty="0"/>
          </a:p>
        </p:txBody>
      </p:sp>
      <p:sp>
        <p:nvSpPr>
          <p:cNvPr id="1118" name="사각형: 둥근 모서리 1117">
            <a:extLst>
              <a:ext uri="{FF2B5EF4-FFF2-40B4-BE49-F238E27FC236}">
                <a16:creationId xmlns:a16="http://schemas.microsoft.com/office/drawing/2014/main" id="{FC5F6A7E-518B-32F0-F35D-3E979142810C}"/>
              </a:ext>
            </a:extLst>
          </p:cNvPr>
          <p:cNvSpPr/>
          <p:nvPr/>
        </p:nvSpPr>
        <p:spPr>
          <a:xfrm>
            <a:off x="3135712" y="373937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 err="1"/>
              <a:t>쿠폰명</a:t>
            </a:r>
            <a:endParaRPr lang="ko-KR" altLang="en-US" sz="900" dirty="0"/>
          </a:p>
        </p:txBody>
      </p:sp>
      <p:sp>
        <p:nvSpPr>
          <p:cNvPr id="1120" name="사각형: 둥근 모서리 1119">
            <a:extLst>
              <a:ext uri="{FF2B5EF4-FFF2-40B4-BE49-F238E27FC236}">
                <a16:creationId xmlns:a16="http://schemas.microsoft.com/office/drawing/2014/main" id="{062040D8-7115-C897-E1AB-B5E674634673}"/>
              </a:ext>
            </a:extLst>
          </p:cNvPr>
          <p:cNvSpPr/>
          <p:nvPr/>
        </p:nvSpPr>
        <p:spPr>
          <a:xfrm>
            <a:off x="4296475" y="373810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00%</a:t>
            </a:r>
            <a:endParaRPr lang="ko-KR" altLang="en-US" sz="900" dirty="0"/>
          </a:p>
        </p:txBody>
      </p:sp>
      <p:sp>
        <p:nvSpPr>
          <p:cNvPr id="1122" name="사각형: 둥근 모서리 1121">
            <a:extLst>
              <a:ext uri="{FF2B5EF4-FFF2-40B4-BE49-F238E27FC236}">
                <a16:creationId xmlns:a16="http://schemas.microsoft.com/office/drawing/2014/main" id="{37552905-CC5C-E21D-3637-78891047661F}"/>
              </a:ext>
            </a:extLst>
          </p:cNvPr>
          <p:cNvSpPr/>
          <p:nvPr/>
        </p:nvSpPr>
        <p:spPr>
          <a:xfrm>
            <a:off x="3135712" y="391510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 err="1"/>
              <a:t>쿠폰명</a:t>
            </a:r>
            <a:endParaRPr lang="ko-KR" altLang="en-US" sz="900" dirty="0"/>
          </a:p>
        </p:txBody>
      </p:sp>
      <p:sp>
        <p:nvSpPr>
          <p:cNvPr id="1124" name="사각형: 둥근 모서리 1123">
            <a:extLst>
              <a:ext uri="{FF2B5EF4-FFF2-40B4-BE49-F238E27FC236}">
                <a16:creationId xmlns:a16="http://schemas.microsoft.com/office/drawing/2014/main" id="{A1221934-EB9D-2371-F3A9-9407ACD9F977}"/>
              </a:ext>
            </a:extLst>
          </p:cNvPr>
          <p:cNvSpPr/>
          <p:nvPr/>
        </p:nvSpPr>
        <p:spPr>
          <a:xfrm>
            <a:off x="4296475" y="391383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00%</a:t>
            </a:r>
            <a:endParaRPr lang="ko-KR" altLang="en-US" sz="900" dirty="0"/>
          </a:p>
        </p:txBody>
      </p:sp>
      <p:sp>
        <p:nvSpPr>
          <p:cNvPr id="1126" name="사각형: 둥근 모서리 1125">
            <a:extLst>
              <a:ext uri="{FF2B5EF4-FFF2-40B4-BE49-F238E27FC236}">
                <a16:creationId xmlns:a16="http://schemas.microsoft.com/office/drawing/2014/main" id="{CCC0EF8E-BEAF-1D5B-F65B-0E723876CE9E}"/>
              </a:ext>
            </a:extLst>
          </p:cNvPr>
          <p:cNvSpPr/>
          <p:nvPr/>
        </p:nvSpPr>
        <p:spPr>
          <a:xfrm>
            <a:off x="3135712" y="409164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 err="1"/>
              <a:t>쿠폰명</a:t>
            </a:r>
            <a:endParaRPr lang="ko-KR" altLang="en-US" sz="900" dirty="0"/>
          </a:p>
        </p:txBody>
      </p:sp>
      <p:sp>
        <p:nvSpPr>
          <p:cNvPr id="1128" name="사각형: 둥근 모서리 1127">
            <a:extLst>
              <a:ext uri="{FF2B5EF4-FFF2-40B4-BE49-F238E27FC236}">
                <a16:creationId xmlns:a16="http://schemas.microsoft.com/office/drawing/2014/main" id="{48FA926A-AC27-CABF-FF5E-2BEB68817291}"/>
              </a:ext>
            </a:extLst>
          </p:cNvPr>
          <p:cNvSpPr/>
          <p:nvPr/>
        </p:nvSpPr>
        <p:spPr>
          <a:xfrm>
            <a:off x="4296475" y="409037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00%</a:t>
            </a:r>
            <a:endParaRPr lang="ko-KR" altLang="en-US" sz="900" dirty="0"/>
          </a:p>
        </p:txBody>
      </p:sp>
      <p:sp>
        <p:nvSpPr>
          <p:cNvPr id="1130" name="사각형: 둥근 모서리 1129">
            <a:extLst>
              <a:ext uri="{FF2B5EF4-FFF2-40B4-BE49-F238E27FC236}">
                <a16:creationId xmlns:a16="http://schemas.microsoft.com/office/drawing/2014/main" id="{DBE81DB6-E2AF-BE46-8652-2856B0628F8C}"/>
              </a:ext>
            </a:extLst>
          </p:cNvPr>
          <p:cNvSpPr/>
          <p:nvPr/>
        </p:nvSpPr>
        <p:spPr>
          <a:xfrm>
            <a:off x="3135712" y="426534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 err="1"/>
              <a:t>쿠폰명</a:t>
            </a:r>
            <a:endParaRPr lang="ko-KR" altLang="en-US" sz="900" dirty="0"/>
          </a:p>
        </p:txBody>
      </p:sp>
      <p:sp>
        <p:nvSpPr>
          <p:cNvPr id="1132" name="사각형: 둥근 모서리 1131">
            <a:extLst>
              <a:ext uri="{FF2B5EF4-FFF2-40B4-BE49-F238E27FC236}">
                <a16:creationId xmlns:a16="http://schemas.microsoft.com/office/drawing/2014/main" id="{D4670BE3-0412-DF4B-E3A2-C6B3439BEBF6}"/>
              </a:ext>
            </a:extLst>
          </p:cNvPr>
          <p:cNvSpPr/>
          <p:nvPr/>
        </p:nvSpPr>
        <p:spPr>
          <a:xfrm>
            <a:off x="4296475" y="426407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00%</a:t>
            </a:r>
            <a:endParaRPr lang="ko-KR" altLang="en-US" sz="900" dirty="0"/>
          </a:p>
        </p:txBody>
      </p:sp>
      <p:sp>
        <p:nvSpPr>
          <p:cNvPr id="1134" name="사각형: 둥근 모서리 1133">
            <a:extLst>
              <a:ext uri="{FF2B5EF4-FFF2-40B4-BE49-F238E27FC236}">
                <a16:creationId xmlns:a16="http://schemas.microsoft.com/office/drawing/2014/main" id="{7EC03837-C3EB-A2FD-9E4E-FF876E21273B}"/>
              </a:ext>
            </a:extLst>
          </p:cNvPr>
          <p:cNvSpPr/>
          <p:nvPr/>
        </p:nvSpPr>
        <p:spPr>
          <a:xfrm>
            <a:off x="3135712" y="444188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 err="1"/>
              <a:t>쿠폰명</a:t>
            </a:r>
            <a:endParaRPr lang="ko-KR" altLang="en-US" sz="900" dirty="0"/>
          </a:p>
        </p:txBody>
      </p:sp>
      <p:sp>
        <p:nvSpPr>
          <p:cNvPr id="1136" name="사각형: 둥근 모서리 1135">
            <a:extLst>
              <a:ext uri="{FF2B5EF4-FFF2-40B4-BE49-F238E27FC236}">
                <a16:creationId xmlns:a16="http://schemas.microsoft.com/office/drawing/2014/main" id="{209380C9-50DB-E5D1-DB5F-A4850E55A774}"/>
              </a:ext>
            </a:extLst>
          </p:cNvPr>
          <p:cNvSpPr/>
          <p:nvPr/>
        </p:nvSpPr>
        <p:spPr>
          <a:xfrm>
            <a:off x="4296475" y="444061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00%</a:t>
            </a:r>
            <a:endParaRPr lang="ko-KR" altLang="en-US" sz="900" dirty="0"/>
          </a:p>
        </p:txBody>
      </p:sp>
      <p:sp>
        <p:nvSpPr>
          <p:cNvPr id="1138" name="사각형: 둥근 모서리 1137">
            <a:extLst>
              <a:ext uri="{FF2B5EF4-FFF2-40B4-BE49-F238E27FC236}">
                <a16:creationId xmlns:a16="http://schemas.microsoft.com/office/drawing/2014/main" id="{B4BFE931-CCE7-90B9-A4F8-D24C99E4B355}"/>
              </a:ext>
            </a:extLst>
          </p:cNvPr>
          <p:cNvSpPr/>
          <p:nvPr/>
        </p:nvSpPr>
        <p:spPr>
          <a:xfrm>
            <a:off x="3135712" y="461558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 err="1"/>
              <a:t>쿠폰명</a:t>
            </a:r>
            <a:endParaRPr lang="ko-KR" altLang="en-US" sz="900" dirty="0"/>
          </a:p>
        </p:txBody>
      </p:sp>
      <p:sp>
        <p:nvSpPr>
          <p:cNvPr id="1140" name="사각형: 둥근 모서리 1139">
            <a:extLst>
              <a:ext uri="{FF2B5EF4-FFF2-40B4-BE49-F238E27FC236}">
                <a16:creationId xmlns:a16="http://schemas.microsoft.com/office/drawing/2014/main" id="{AD4A14A2-1865-08CC-9F69-4BCA6088DBCF}"/>
              </a:ext>
            </a:extLst>
          </p:cNvPr>
          <p:cNvSpPr/>
          <p:nvPr/>
        </p:nvSpPr>
        <p:spPr>
          <a:xfrm>
            <a:off x="4296475" y="461431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00%</a:t>
            </a:r>
            <a:endParaRPr lang="ko-KR" altLang="en-US" sz="900" dirty="0"/>
          </a:p>
        </p:txBody>
      </p:sp>
      <p:sp>
        <p:nvSpPr>
          <p:cNvPr id="1142" name="사각형: 둥근 모서리 1141">
            <a:extLst>
              <a:ext uri="{FF2B5EF4-FFF2-40B4-BE49-F238E27FC236}">
                <a16:creationId xmlns:a16="http://schemas.microsoft.com/office/drawing/2014/main" id="{6256A0BF-D889-EFEC-826D-9E74EEE4726F}"/>
              </a:ext>
            </a:extLst>
          </p:cNvPr>
          <p:cNvSpPr/>
          <p:nvPr/>
        </p:nvSpPr>
        <p:spPr>
          <a:xfrm>
            <a:off x="3135712" y="479212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 err="1"/>
              <a:t>쿠폰명</a:t>
            </a:r>
            <a:endParaRPr lang="ko-KR" altLang="en-US" sz="900" dirty="0"/>
          </a:p>
        </p:txBody>
      </p:sp>
      <p:sp>
        <p:nvSpPr>
          <p:cNvPr id="1144" name="사각형: 둥근 모서리 1143">
            <a:extLst>
              <a:ext uri="{FF2B5EF4-FFF2-40B4-BE49-F238E27FC236}">
                <a16:creationId xmlns:a16="http://schemas.microsoft.com/office/drawing/2014/main" id="{EB3D92DA-E833-639A-BDB8-FEC45CEC3E09}"/>
              </a:ext>
            </a:extLst>
          </p:cNvPr>
          <p:cNvSpPr/>
          <p:nvPr/>
        </p:nvSpPr>
        <p:spPr>
          <a:xfrm>
            <a:off x="4296475" y="479085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00%</a:t>
            </a:r>
            <a:endParaRPr lang="ko-KR" altLang="en-US" sz="900" dirty="0"/>
          </a:p>
        </p:txBody>
      </p:sp>
      <p:sp>
        <p:nvSpPr>
          <p:cNvPr id="1146" name="사각형: 둥근 모서리 1145">
            <a:extLst>
              <a:ext uri="{FF2B5EF4-FFF2-40B4-BE49-F238E27FC236}">
                <a16:creationId xmlns:a16="http://schemas.microsoft.com/office/drawing/2014/main" id="{CA214790-315F-893A-712E-1F1A9EA786EA}"/>
              </a:ext>
            </a:extLst>
          </p:cNvPr>
          <p:cNvSpPr/>
          <p:nvPr/>
        </p:nvSpPr>
        <p:spPr>
          <a:xfrm>
            <a:off x="3135712" y="496582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 err="1"/>
              <a:t>쿠폰명</a:t>
            </a:r>
            <a:endParaRPr lang="ko-KR" altLang="en-US" sz="900" dirty="0"/>
          </a:p>
        </p:txBody>
      </p:sp>
      <p:sp>
        <p:nvSpPr>
          <p:cNvPr id="1148" name="사각형: 둥근 모서리 1147">
            <a:extLst>
              <a:ext uri="{FF2B5EF4-FFF2-40B4-BE49-F238E27FC236}">
                <a16:creationId xmlns:a16="http://schemas.microsoft.com/office/drawing/2014/main" id="{ACC3F6FF-DA89-6BB3-AFF3-1A3A77807600}"/>
              </a:ext>
            </a:extLst>
          </p:cNvPr>
          <p:cNvSpPr/>
          <p:nvPr/>
        </p:nvSpPr>
        <p:spPr>
          <a:xfrm>
            <a:off x="4296475" y="496455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00%</a:t>
            </a:r>
            <a:endParaRPr lang="ko-KR" altLang="en-US" sz="900" dirty="0"/>
          </a:p>
        </p:txBody>
      </p:sp>
      <p:sp>
        <p:nvSpPr>
          <p:cNvPr id="1150" name="사각형: 둥근 모서리 1149">
            <a:extLst>
              <a:ext uri="{FF2B5EF4-FFF2-40B4-BE49-F238E27FC236}">
                <a16:creationId xmlns:a16="http://schemas.microsoft.com/office/drawing/2014/main" id="{1BA9C989-1E09-D136-0354-2607E853D9D3}"/>
              </a:ext>
            </a:extLst>
          </p:cNvPr>
          <p:cNvSpPr/>
          <p:nvPr/>
        </p:nvSpPr>
        <p:spPr>
          <a:xfrm>
            <a:off x="3135712" y="514236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 err="1"/>
              <a:t>쿠폰명</a:t>
            </a:r>
            <a:endParaRPr lang="ko-KR" altLang="en-US" sz="900" dirty="0"/>
          </a:p>
        </p:txBody>
      </p:sp>
      <p:sp>
        <p:nvSpPr>
          <p:cNvPr id="1152" name="사각형: 둥근 모서리 1151">
            <a:extLst>
              <a:ext uri="{FF2B5EF4-FFF2-40B4-BE49-F238E27FC236}">
                <a16:creationId xmlns:a16="http://schemas.microsoft.com/office/drawing/2014/main" id="{90CC65D2-5277-7324-0D93-C2BD024C7E0B}"/>
              </a:ext>
            </a:extLst>
          </p:cNvPr>
          <p:cNvSpPr/>
          <p:nvPr/>
        </p:nvSpPr>
        <p:spPr>
          <a:xfrm>
            <a:off x="4296475" y="514109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00%</a:t>
            </a:r>
            <a:endParaRPr lang="ko-KR" altLang="en-US" sz="900" dirty="0"/>
          </a:p>
        </p:txBody>
      </p:sp>
      <p:sp>
        <p:nvSpPr>
          <p:cNvPr id="1154" name="사각형: 둥근 모서리 1153">
            <a:extLst>
              <a:ext uri="{FF2B5EF4-FFF2-40B4-BE49-F238E27FC236}">
                <a16:creationId xmlns:a16="http://schemas.microsoft.com/office/drawing/2014/main" id="{29936548-83C9-C22E-44C4-AF247C6A3328}"/>
              </a:ext>
            </a:extLst>
          </p:cNvPr>
          <p:cNvSpPr/>
          <p:nvPr/>
        </p:nvSpPr>
        <p:spPr>
          <a:xfrm>
            <a:off x="3135712" y="531454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 err="1"/>
              <a:t>쿠폰명</a:t>
            </a:r>
            <a:endParaRPr lang="ko-KR" altLang="en-US" sz="900" dirty="0"/>
          </a:p>
        </p:txBody>
      </p:sp>
      <p:sp>
        <p:nvSpPr>
          <p:cNvPr id="1156" name="사각형: 둥근 모서리 1155">
            <a:extLst>
              <a:ext uri="{FF2B5EF4-FFF2-40B4-BE49-F238E27FC236}">
                <a16:creationId xmlns:a16="http://schemas.microsoft.com/office/drawing/2014/main" id="{14F7B3F2-FCC6-47A5-28D3-9E94750B8B5E}"/>
              </a:ext>
            </a:extLst>
          </p:cNvPr>
          <p:cNvSpPr/>
          <p:nvPr/>
        </p:nvSpPr>
        <p:spPr>
          <a:xfrm>
            <a:off x="4296475" y="531327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00%</a:t>
            </a:r>
            <a:endParaRPr lang="ko-KR" altLang="en-US" sz="900" dirty="0"/>
          </a:p>
        </p:txBody>
      </p:sp>
      <p:sp>
        <p:nvSpPr>
          <p:cNvPr id="1158" name="사각형: 둥근 모서리 1157">
            <a:extLst>
              <a:ext uri="{FF2B5EF4-FFF2-40B4-BE49-F238E27FC236}">
                <a16:creationId xmlns:a16="http://schemas.microsoft.com/office/drawing/2014/main" id="{86FD04AC-011E-C0C9-2F37-016F4A50B2DB}"/>
              </a:ext>
            </a:extLst>
          </p:cNvPr>
          <p:cNvSpPr/>
          <p:nvPr/>
        </p:nvSpPr>
        <p:spPr>
          <a:xfrm>
            <a:off x="3135712" y="5491092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 err="1"/>
              <a:t>쿠폰명</a:t>
            </a:r>
            <a:endParaRPr lang="ko-KR" altLang="en-US" sz="900" dirty="0"/>
          </a:p>
        </p:txBody>
      </p:sp>
      <p:sp>
        <p:nvSpPr>
          <p:cNvPr id="1160" name="사각형: 둥근 모서리 1159">
            <a:extLst>
              <a:ext uri="{FF2B5EF4-FFF2-40B4-BE49-F238E27FC236}">
                <a16:creationId xmlns:a16="http://schemas.microsoft.com/office/drawing/2014/main" id="{4F23FC11-A366-5710-C42B-F6F93DC22AAD}"/>
              </a:ext>
            </a:extLst>
          </p:cNvPr>
          <p:cNvSpPr/>
          <p:nvPr/>
        </p:nvSpPr>
        <p:spPr>
          <a:xfrm>
            <a:off x="4296475" y="548982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00%</a:t>
            </a:r>
            <a:endParaRPr lang="ko-KR" altLang="en-US" sz="900" dirty="0"/>
          </a:p>
        </p:txBody>
      </p:sp>
      <p:sp>
        <p:nvSpPr>
          <p:cNvPr id="1161" name="사각형: 둥근 모서리 1160">
            <a:extLst>
              <a:ext uri="{FF2B5EF4-FFF2-40B4-BE49-F238E27FC236}">
                <a16:creationId xmlns:a16="http://schemas.microsoft.com/office/drawing/2014/main" id="{973E1A3A-67C1-2741-53D3-0507DC734F18}"/>
              </a:ext>
            </a:extLst>
          </p:cNvPr>
          <p:cNvSpPr/>
          <p:nvPr/>
        </p:nvSpPr>
        <p:spPr>
          <a:xfrm>
            <a:off x="7600542" y="3362575"/>
            <a:ext cx="751843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쿠폰 수정</a:t>
            </a:r>
          </a:p>
        </p:txBody>
      </p:sp>
      <p:sp>
        <p:nvSpPr>
          <p:cNvPr id="1162" name="사각형: 둥근 모서리 1161">
            <a:extLst>
              <a:ext uri="{FF2B5EF4-FFF2-40B4-BE49-F238E27FC236}">
                <a16:creationId xmlns:a16="http://schemas.microsoft.com/office/drawing/2014/main" id="{76C858F4-29CF-B456-5C68-7A2E935AA7BD}"/>
              </a:ext>
            </a:extLst>
          </p:cNvPr>
          <p:cNvSpPr/>
          <p:nvPr/>
        </p:nvSpPr>
        <p:spPr>
          <a:xfrm>
            <a:off x="7600542" y="3535603"/>
            <a:ext cx="751843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쿠폰 수정</a:t>
            </a:r>
          </a:p>
        </p:txBody>
      </p:sp>
      <p:sp>
        <p:nvSpPr>
          <p:cNvPr id="1163" name="사각형: 둥근 모서리 1162">
            <a:extLst>
              <a:ext uri="{FF2B5EF4-FFF2-40B4-BE49-F238E27FC236}">
                <a16:creationId xmlns:a16="http://schemas.microsoft.com/office/drawing/2014/main" id="{6AD0EECB-9F02-7406-DE5C-E0B855FBB679}"/>
              </a:ext>
            </a:extLst>
          </p:cNvPr>
          <p:cNvSpPr/>
          <p:nvPr/>
        </p:nvSpPr>
        <p:spPr>
          <a:xfrm>
            <a:off x="7600542" y="3710637"/>
            <a:ext cx="751843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쿠폰 수정</a:t>
            </a:r>
          </a:p>
        </p:txBody>
      </p:sp>
      <p:sp>
        <p:nvSpPr>
          <p:cNvPr id="1164" name="사각형: 둥근 모서리 1163">
            <a:extLst>
              <a:ext uri="{FF2B5EF4-FFF2-40B4-BE49-F238E27FC236}">
                <a16:creationId xmlns:a16="http://schemas.microsoft.com/office/drawing/2014/main" id="{0CEA7B44-EB74-6772-0D02-CDC937396705}"/>
              </a:ext>
            </a:extLst>
          </p:cNvPr>
          <p:cNvSpPr/>
          <p:nvPr/>
        </p:nvSpPr>
        <p:spPr>
          <a:xfrm>
            <a:off x="7600542" y="3883665"/>
            <a:ext cx="751843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쿠폰 수정</a:t>
            </a:r>
          </a:p>
        </p:txBody>
      </p:sp>
      <p:sp>
        <p:nvSpPr>
          <p:cNvPr id="1165" name="사각형: 둥근 모서리 1164">
            <a:extLst>
              <a:ext uri="{FF2B5EF4-FFF2-40B4-BE49-F238E27FC236}">
                <a16:creationId xmlns:a16="http://schemas.microsoft.com/office/drawing/2014/main" id="{0E703D6F-2F6F-0BD4-5406-E8AFF62C9023}"/>
              </a:ext>
            </a:extLst>
          </p:cNvPr>
          <p:cNvSpPr/>
          <p:nvPr/>
        </p:nvSpPr>
        <p:spPr>
          <a:xfrm>
            <a:off x="7600542" y="4060997"/>
            <a:ext cx="751843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쿠폰 수정</a:t>
            </a:r>
          </a:p>
        </p:txBody>
      </p:sp>
      <p:sp>
        <p:nvSpPr>
          <p:cNvPr id="1166" name="사각형: 둥근 모서리 1165">
            <a:extLst>
              <a:ext uri="{FF2B5EF4-FFF2-40B4-BE49-F238E27FC236}">
                <a16:creationId xmlns:a16="http://schemas.microsoft.com/office/drawing/2014/main" id="{2931C813-E397-75DA-E914-A94D2B57064A}"/>
              </a:ext>
            </a:extLst>
          </p:cNvPr>
          <p:cNvSpPr/>
          <p:nvPr/>
        </p:nvSpPr>
        <p:spPr>
          <a:xfrm>
            <a:off x="7600542" y="4234025"/>
            <a:ext cx="751843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쿠폰 수정</a:t>
            </a:r>
          </a:p>
        </p:txBody>
      </p:sp>
      <p:sp>
        <p:nvSpPr>
          <p:cNvPr id="1167" name="사각형: 둥근 모서리 1166">
            <a:extLst>
              <a:ext uri="{FF2B5EF4-FFF2-40B4-BE49-F238E27FC236}">
                <a16:creationId xmlns:a16="http://schemas.microsoft.com/office/drawing/2014/main" id="{47E56DE6-CCD5-8A7E-09EF-5BC10BEFD05F}"/>
              </a:ext>
            </a:extLst>
          </p:cNvPr>
          <p:cNvSpPr/>
          <p:nvPr/>
        </p:nvSpPr>
        <p:spPr>
          <a:xfrm>
            <a:off x="7600542" y="4410090"/>
            <a:ext cx="751843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쿠폰 수정</a:t>
            </a:r>
          </a:p>
        </p:txBody>
      </p:sp>
      <p:sp>
        <p:nvSpPr>
          <p:cNvPr id="1168" name="사각형: 둥근 모서리 1167">
            <a:extLst>
              <a:ext uri="{FF2B5EF4-FFF2-40B4-BE49-F238E27FC236}">
                <a16:creationId xmlns:a16="http://schemas.microsoft.com/office/drawing/2014/main" id="{F14A29FC-9CE9-16C4-5E05-F349FD1D8427}"/>
              </a:ext>
            </a:extLst>
          </p:cNvPr>
          <p:cNvSpPr/>
          <p:nvPr/>
        </p:nvSpPr>
        <p:spPr>
          <a:xfrm>
            <a:off x="7600542" y="4583118"/>
            <a:ext cx="751843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쿠폰 수정</a:t>
            </a:r>
          </a:p>
        </p:txBody>
      </p:sp>
      <p:sp>
        <p:nvSpPr>
          <p:cNvPr id="1169" name="사각형: 둥근 모서리 1168">
            <a:extLst>
              <a:ext uri="{FF2B5EF4-FFF2-40B4-BE49-F238E27FC236}">
                <a16:creationId xmlns:a16="http://schemas.microsoft.com/office/drawing/2014/main" id="{B697C797-FEDD-0486-8C9D-A680314CDCCD}"/>
              </a:ext>
            </a:extLst>
          </p:cNvPr>
          <p:cNvSpPr/>
          <p:nvPr/>
        </p:nvSpPr>
        <p:spPr>
          <a:xfrm>
            <a:off x="7600542" y="4763598"/>
            <a:ext cx="751843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쿠폰 수정</a:t>
            </a:r>
          </a:p>
        </p:txBody>
      </p:sp>
      <p:sp>
        <p:nvSpPr>
          <p:cNvPr id="1170" name="사각형: 둥근 모서리 1169">
            <a:extLst>
              <a:ext uri="{FF2B5EF4-FFF2-40B4-BE49-F238E27FC236}">
                <a16:creationId xmlns:a16="http://schemas.microsoft.com/office/drawing/2014/main" id="{3776A074-769D-22B5-ED00-A2634DFC6D81}"/>
              </a:ext>
            </a:extLst>
          </p:cNvPr>
          <p:cNvSpPr/>
          <p:nvPr/>
        </p:nvSpPr>
        <p:spPr>
          <a:xfrm>
            <a:off x="7600542" y="4936626"/>
            <a:ext cx="751843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쿠폰 수정</a:t>
            </a:r>
          </a:p>
        </p:txBody>
      </p:sp>
      <p:sp>
        <p:nvSpPr>
          <p:cNvPr id="1171" name="사각형: 둥근 모서리 1170">
            <a:extLst>
              <a:ext uri="{FF2B5EF4-FFF2-40B4-BE49-F238E27FC236}">
                <a16:creationId xmlns:a16="http://schemas.microsoft.com/office/drawing/2014/main" id="{386FCB89-F954-1229-9DFD-569D216F67BE}"/>
              </a:ext>
            </a:extLst>
          </p:cNvPr>
          <p:cNvSpPr/>
          <p:nvPr/>
        </p:nvSpPr>
        <p:spPr>
          <a:xfrm>
            <a:off x="7600542" y="5129298"/>
            <a:ext cx="751843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쿠폰 수정</a:t>
            </a:r>
          </a:p>
        </p:txBody>
      </p:sp>
      <p:sp>
        <p:nvSpPr>
          <p:cNvPr id="1172" name="사각형: 둥근 모서리 1171">
            <a:extLst>
              <a:ext uri="{FF2B5EF4-FFF2-40B4-BE49-F238E27FC236}">
                <a16:creationId xmlns:a16="http://schemas.microsoft.com/office/drawing/2014/main" id="{6B632938-6619-BE28-425B-C500CF9AE235}"/>
              </a:ext>
            </a:extLst>
          </p:cNvPr>
          <p:cNvSpPr/>
          <p:nvPr/>
        </p:nvSpPr>
        <p:spPr>
          <a:xfrm>
            <a:off x="7600542" y="5302326"/>
            <a:ext cx="751843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쿠폰 수정</a:t>
            </a:r>
          </a:p>
        </p:txBody>
      </p:sp>
      <p:sp>
        <p:nvSpPr>
          <p:cNvPr id="1173" name="사각형: 둥근 모서리 1172">
            <a:extLst>
              <a:ext uri="{FF2B5EF4-FFF2-40B4-BE49-F238E27FC236}">
                <a16:creationId xmlns:a16="http://schemas.microsoft.com/office/drawing/2014/main" id="{5629297F-9DE2-8694-6ECA-4256E1B1CA39}"/>
              </a:ext>
            </a:extLst>
          </p:cNvPr>
          <p:cNvSpPr/>
          <p:nvPr/>
        </p:nvSpPr>
        <p:spPr>
          <a:xfrm>
            <a:off x="7600542" y="5491092"/>
            <a:ext cx="751843" cy="173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쿠폰 수정</a:t>
            </a:r>
          </a:p>
        </p:txBody>
      </p:sp>
      <p:sp>
        <p:nvSpPr>
          <p:cNvPr id="1175" name="사각형: 둥근 모서리 1174">
            <a:extLst>
              <a:ext uri="{FF2B5EF4-FFF2-40B4-BE49-F238E27FC236}">
                <a16:creationId xmlns:a16="http://schemas.microsoft.com/office/drawing/2014/main" id="{9A11E7C4-9CA6-9CB5-1B3D-08C0120004F3}"/>
              </a:ext>
            </a:extLst>
          </p:cNvPr>
          <p:cNvSpPr/>
          <p:nvPr/>
        </p:nvSpPr>
        <p:spPr>
          <a:xfrm>
            <a:off x="4895543" y="2590585"/>
            <a:ext cx="961632" cy="3033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쿠폰 등록</a:t>
            </a:r>
          </a:p>
        </p:txBody>
      </p:sp>
      <p:sp>
        <p:nvSpPr>
          <p:cNvPr id="1176" name="사각형: 둥근 모서리 1175">
            <a:extLst>
              <a:ext uri="{FF2B5EF4-FFF2-40B4-BE49-F238E27FC236}">
                <a16:creationId xmlns:a16="http://schemas.microsoft.com/office/drawing/2014/main" id="{59B92D65-6D10-342B-AAAC-525F68CC7D30}"/>
              </a:ext>
            </a:extLst>
          </p:cNvPr>
          <p:cNvSpPr/>
          <p:nvPr/>
        </p:nvSpPr>
        <p:spPr>
          <a:xfrm>
            <a:off x="2405760" y="338453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CP00000</a:t>
            </a:r>
            <a:endParaRPr lang="ko-KR" altLang="en-US" sz="900" dirty="0"/>
          </a:p>
        </p:txBody>
      </p:sp>
      <p:sp>
        <p:nvSpPr>
          <p:cNvPr id="1177" name="사각형: 둥근 모서리 1176">
            <a:extLst>
              <a:ext uri="{FF2B5EF4-FFF2-40B4-BE49-F238E27FC236}">
                <a16:creationId xmlns:a16="http://schemas.microsoft.com/office/drawing/2014/main" id="{20E511EB-0EA4-547E-5C27-E069200E6148}"/>
              </a:ext>
            </a:extLst>
          </p:cNvPr>
          <p:cNvSpPr/>
          <p:nvPr/>
        </p:nvSpPr>
        <p:spPr>
          <a:xfrm>
            <a:off x="2405760" y="3580313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CP00000</a:t>
            </a:r>
            <a:endParaRPr lang="ko-KR" altLang="en-US" sz="900" dirty="0"/>
          </a:p>
        </p:txBody>
      </p:sp>
      <p:sp>
        <p:nvSpPr>
          <p:cNvPr id="1178" name="사각형: 둥근 모서리 1177">
            <a:extLst>
              <a:ext uri="{FF2B5EF4-FFF2-40B4-BE49-F238E27FC236}">
                <a16:creationId xmlns:a16="http://schemas.microsoft.com/office/drawing/2014/main" id="{4B402C1C-387D-F8C6-73B8-C1F409CB7C7B}"/>
              </a:ext>
            </a:extLst>
          </p:cNvPr>
          <p:cNvSpPr/>
          <p:nvPr/>
        </p:nvSpPr>
        <p:spPr>
          <a:xfrm>
            <a:off x="2405760" y="3756858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CP00000</a:t>
            </a:r>
            <a:endParaRPr lang="ko-KR" altLang="en-US" sz="900" dirty="0"/>
          </a:p>
        </p:txBody>
      </p:sp>
      <p:sp>
        <p:nvSpPr>
          <p:cNvPr id="1179" name="사각형: 둥근 모서리 1178">
            <a:extLst>
              <a:ext uri="{FF2B5EF4-FFF2-40B4-BE49-F238E27FC236}">
                <a16:creationId xmlns:a16="http://schemas.microsoft.com/office/drawing/2014/main" id="{101830CD-EC86-56B7-A06C-9CFD576DCDB5}"/>
              </a:ext>
            </a:extLst>
          </p:cNvPr>
          <p:cNvSpPr/>
          <p:nvPr/>
        </p:nvSpPr>
        <p:spPr>
          <a:xfrm>
            <a:off x="2405760" y="393258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CP00000</a:t>
            </a:r>
            <a:endParaRPr lang="ko-KR" altLang="en-US" sz="900" dirty="0"/>
          </a:p>
        </p:txBody>
      </p:sp>
      <p:sp>
        <p:nvSpPr>
          <p:cNvPr id="1180" name="사각형: 둥근 모서리 1179">
            <a:extLst>
              <a:ext uri="{FF2B5EF4-FFF2-40B4-BE49-F238E27FC236}">
                <a16:creationId xmlns:a16="http://schemas.microsoft.com/office/drawing/2014/main" id="{7B2ECF99-2FAF-CF6E-510F-FCCE62449F09}"/>
              </a:ext>
            </a:extLst>
          </p:cNvPr>
          <p:cNvSpPr/>
          <p:nvPr/>
        </p:nvSpPr>
        <p:spPr>
          <a:xfrm>
            <a:off x="2405760" y="410913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CP00000</a:t>
            </a:r>
            <a:endParaRPr lang="ko-KR" altLang="en-US" sz="900" dirty="0"/>
          </a:p>
        </p:txBody>
      </p:sp>
      <p:sp>
        <p:nvSpPr>
          <p:cNvPr id="1181" name="사각형: 둥근 모서리 1180">
            <a:extLst>
              <a:ext uri="{FF2B5EF4-FFF2-40B4-BE49-F238E27FC236}">
                <a16:creationId xmlns:a16="http://schemas.microsoft.com/office/drawing/2014/main" id="{F35219DD-80DB-5F85-D8D3-D9892A15D66F}"/>
              </a:ext>
            </a:extLst>
          </p:cNvPr>
          <p:cNvSpPr/>
          <p:nvPr/>
        </p:nvSpPr>
        <p:spPr>
          <a:xfrm>
            <a:off x="2405760" y="428282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CP00000</a:t>
            </a:r>
            <a:endParaRPr lang="ko-KR" altLang="en-US" sz="900" dirty="0"/>
          </a:p>
        </p:txBody>
      </p:sp>
      <p:sp>
        <p:nvSpPr>
          <p:cNvPr id="1182" name="사각형: 둥근 모서리 1181">
            <a:extLst>
              <a:ext uri="{FF2B5EF4-FFF2-40B4-BE49-F238E27FC236}">
                <a16:creationId xmlns:a16="http://schemas.microsoft.com/office/drawing/2014/main" id="{63D043A1-3FB5-C7F5-3BF5-421D1A5C7DF5}"/>
              </a:ext>
            </a:extLst>
          </p:cNvPr>
          <p:cNvSpPr/>
          <p:nvPr/>
        </p:nvSpPr>
        <p:spPr>
          <a:xfrm>
            <a:off x="2405760" y="445937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CP00000</a:t>
            </a:r>
            <a:endParaRPr lang="ko-KR" altLang="en-US" sz="900" dirty="0"/>
          </a:p>
        </p:txBody>
      </p:sp>
      <p:sp>
        <p:nvSpPr>
          <p:cNvPr id="1183" name="사각형: 둥근 모서리 1182">
            <a:extLst>
              <a:ext uri="{FF2B5EF4-FFF2-40B4-BE49-F238E27FC236}">
                <a16:creationId xmlns:a16="http://schemas.microsoft.com/office/drawing/2014/main" id="{F8A8CE13-E21B-04B4-4502-5D294E843998}"/>
              </a:ext>
            </a:extLst>
          </p:cNvPr>
          <p:cNvSpPr/>
          <p:nvPr/>
        </p:nvSpPr>
        <p:spPr>
          <a:xfrm>
            <a:off x="2405760" y="463306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CP00000</a:t>
            </a:r>
            <a:endParaRPr lang="ko-KR" altLang="en-US" sz="900" dirty="0"/>
          </a:p>
        </p:txBody>
      </p:sp>
      <p:sp>
        <p:nvSpPr>
          <p:cNvPr id="1184" name="사각형: 둥근 모서리 1183">
            <a:extLst>
              <a:ext uri="{FF2B5EF4-FFF2-40B4-BE49-F238E27FC236}">
                <a16:creationId xmlns:a16="http://schemas.microsoft.com/office/drawing/2014/main" id="{6B67D811-EF5D-D7FB-1E86-4854D43F40B2}"/>
              </a:ext>
            </a:extLst>
          </p:cNvPr>
          <p:cNvSpPr/>
          <p:nvPr/>
        </p:nvSpPr>
        <p:spPr>
          <a:xfrm>
            <a:off x="2405760" y="480961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CP00000</a:t>
            </a:r>
            <a:endParaRPr lang="ko-KR" altLang="en-US" sz="900" dirty="0"/>
          </a:p>
        </p:txBody>
      </p:sp>
      <p:sp>
        <p:nvSpPr>
          <p:cNvPr id="1185" name="사각형: 둥근 모서리 1184">
            <a:extLst>
              <a:ext uri="{FF2B5EF4-FFF2-40B4-BE49-F238E27FC236}">
                <a16:creationId xmlns:a16="http://schemas.microsoft.com/office/drawing/2014/main" id="{CEB95E23-0438-06FB-08DF-D147B8400A4F}"/>
              </a:ext>
            </a:extLst>
          </p:cNvPr>
          <p:cNvSpPr/>
          <p:nvPr/>
        </p:nvSpPr>
        <p:spPr>
          <a:xfrm>
            <a:off x="2405760" y="498330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CP00000</a:t>
            </a:r>
            <a:endParaRPr lang="ko-KR" altLang="en-US" sz="900" dirty="0"/>
          </a:p>
        </p:txBody>
      </p:sp>
      <p:sp>
        <p:nvSpPr>
          <p:cNvPr id="1186" name="사각형: 둥근 모서리 1185">
            <a:extLst>
              <a:ext uri="{FF2B5EF4-FFF2-40B4-BE49-F238E27FC236}">
                <a16:creationId xmlns:a16="http://schemas.microsoft.com/office/drawing/2014/main" id="{92B9C9A3-16B2-A7AC-9DD6-23C76EF5682D}"/>
              </a:ext>
            </a:extLst>
          </p:cNvPr>
          <p:cNvSpPr/>
          <p:nvPr/>
        </p:nvSpPr>
        <p:spPr>
          <a:xfrm>
            <a:off x="2405760" y="515985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CP00000</a:t>
            </a:r>
            <a:endParaRPr lang="ko-KR" altLang="en-US" sz="900" dirty="0"/>
          </a:p>
        </p:txBody>
      </p:sp>
      <p:sp>
        <p:nvSpPr>
          <p:cNvPr id="1187" name="사각형: 둥근 모서리 1186">
            <a:extLst>
              <a:ext uri="{FF2B5EF4-FFF2-40B4-BE49-F238E27FC236}">
                <a16:creationId xmlns:a16="http://schemas.microsoft.com/office/drawing/2014/main" id="{D2D2D3B6-02B9-9C6F-D9EB-920E526FD570}"/>
              </a:ext>
            </a:extLst>
          </p:cNvPr>
          <p:cNvSpPr/>
          <p:nvPr/>
        </p:nvSpPr>
        <p:spPr>
          <a:xfrm>
            <a:off x="2405760" y="533203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CP00000</a:t>
            </a:r>
            <a:endParaRPr lang="ko-KR" altLang="en-US" sz="900" dirty="0"/>
          </a:p>
        </p:txBody>
      </p:sp>
      <p:sp>
        <p:nvSpPr>
          <p:cNvPr id="1188" name="사각형: 둥근 모서리 1187">
            <a:extLst>
              <a:ext uri="{FF2B5EF4-FFF2-40B4-BE49-F238E27FC236}">
                <a16:creationId xmlns:a16="http://schemas.microsoft.com/office/drawing/2014/main" id="{F4B63363-93BA-705B-FF83-67F57C62E567}"/>
              </a:ext>
            </a:extLst>
          </p:cNvPr>
          <p:cNvSpPr/>
          <p:nvPr/>
        </p:nvSpPr>
        <p:spPr>
          <a:xfrm>
            <a:off x="2405760" y="550857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CP00000</a:t>
            </a:r>
            <a:endParaRPr lang="ko-KR" altLang="en-US" sz="900" dirty="0"/>
          </a:p>
        </p:txBody>
      </p:sp>
      <p:sp>
        <p:nvSpPr>
          <p:cNvPr id="1189" name="사각형: 둥근 모서리 1188">
            <a:extLst>
              <a:ext uri="{FF2B5EF4-FFF2-40B4-BE49-F238E27FC236}">
                <a16:creationId xmlns:a16="http://schemas.microsoft.com/office/drawing/2014/main" id="{F155A45E-C906-2600-0C63-837FD8F19C59}"/>
              </a:ext>
            </a:extLst>
          </p:cNvPr>
          <p:cNvSpPr/>
          <p:nvPr/>
        </p:nvSpPr>
        <p:spPr>
          <a:xfrm>
            <a:off x="3743546" y="338453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0,000</a:t>
            </a:r>
            <a:endParaRPr lang="ko-KR" altLang="en-US" sz="900" dirty="0"/>
          </a:p>
        </p:txBody>
      </p:sp>
      <p:sp>
        <p:nvSpPr>
          <p:cNvPr id="1190" name="사각형: 둥근 모서리 1189">
            <a:extLst>
              <a:ext uri="{FF2B5EF4-FFF2-40B4-BE49-F238E27FC236}">
                <a16:creationId xmlns:a16="http://schemas.microsoft.com/office/drawing/2014/main" id="{1185EBD8-7FA8-56E2-F6EE-99DB8D409AB7}"/>
              </a:ext>
            </a:extLst>
          </p:cNvPr>
          <p:cNvSpPr/>
          <p:nvPr/>
        </p:nvSpPr>
        <p:spPr>
          <a:xfrm>
            <a:off x="3743546" y="3580313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0,000</a:t>
            </a:r>
            <a:endParaRPr lang="ko-KR" altLang="en-US" sz="900" dirty="0"/>
          </a:p>
        </p:txBody>
      </p:sp>
      <p:sp>
        <p:nvSpPr>
          <p:cNvPr id="1191" name="사각형: 둥근 모서리 1190">
            <a:extLst>
              <a:ext uri="{FF2B5EF4-FFF2-40B4-BE49-F238E27FC236}">
                <a16:creationId xmlns:a16="http://schemas.microsoft.com/office/drawing/2014/main" id="{9DCCDA56-B494-707E-46CA-6BDD4189AAF4}"/>
              </a:ext>
            </a:extLst>
          </p:cNvPr>
          <p:cNvSpPr/>
          <p:nvPr/>
        </p:nvSpPr>
        <p:spPr>
          <a:xfrm>
            <a:off x="3743546" y="3756858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0,000</a:t>
            </a:r>
            <a:endParaRPr lang="ko-KR" altLang="en-US" sz="900" dirty="0"/>
          </a:p>
        </p:txBody>
      </p:sp>
      <p:sp>
        <p:nvSpPr>
          <p:cNvPr id="1192" name="사각형: 둥근 모서리 1191">
            <a:extLst>
              <a:ext uri="{FF2B5EF4-FFF2-40B4-BE49-F238E27FC236}">
                <a16:creationId xmlns:a16="http://schemas.microsoft.com/office/drawing/2014/main" id="{92A0442D-9D56-ECD0-368E-AAF26C6CCDC4}"/>
              </a:ext>
            </a:extLst>
          </p:cNvPr>
          <p:cNvSpPr/>
          <p:nvPr/>
        </p:nvSpPr>
        <p:spPr>
          <a:xfrm>
            <a:off x="3743546" y="393258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0,000</a:t>
            </a:r>
            <a:endParaRPr lang="ko-KR" altLang="en-US" sz="900" dirty="0"/>
          </a:p>
        </p:txBody>
      </p:sp>
      <p:sp>
        <p:nvSpPr>
          <p:cNvPr id="1193" name="사각형: 둥근 모서리 1192">
            <a:extLst>
              <a:ext uri="{FF2B5EF4-FFF2-40B4-BE49-F238E27FC236}">
                <a16:creationId xmlns:a16="http://schemas.microsoft.com/office/drawing/2014/main" id="{C4040D7E-6961-05FB-C520-FE9010F22140}"/>
              </a:ext>
            </a:extLst>
          </p:cNvPr>
          <p:cNvSpPr/>
          <p:nvPr/>
        </p:nvSpPr>
        <p:spPr>
          <a:xfrm>
            <a:off x="3743546" y="410913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0,000</a:t>
            </a:r>
            <a:endParaRPr lang="ko-KR" altLang="en-US" sz="900" dirty="0"/>
          </a:p>
        </p:txBody>
      </p:sp>
      <p:sp>
        <p:nvSpPr>
          <p:cNvPr id="1194" name="사각형: 둥근 모서리 1193">
            <a:extLst>
              <a:ext uri="{FF2B5EF4-FFF2-40B4-BE49-F238E27FC236}">
                <a16:creationId xmlns:a16="http://schemas.microsoft.com/office/drawing/2014/main" id="{6E1D853C-17DC-F6B7-5997-3E9C542F3368}"/>
              </a:ext>
            </a:extLst>
          </p:cNvPr>
          <p:cNvSpPr/>
          <p:nvPr/>
        </p:nvSpPr>
        <p:spPr>
          <a:xfrm>
            <a:off x="3743546" y="428282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0,000</a:t>
            </a:r>
            <a:endParaRPr lang="ko-KR" altLang="en-US" sz="900" dirty="0"/>
          </a:p>
        </p:txBody>
      </p:sp>
      <p:sp>
        <p:nvSpPr>
          <p:cNvPr id="1195" name="사각형: 둥근 모서리 1194">
            <a:extLst>
              <a:ext uri="{FF2B5EF4-FFF2-40B4-BE49-F238E27FC236}">
                <a16:creationId xmlns:a16="http://schemas.microsoft.com/office/drawing/2014/main" id="{ADDCC9D9-3052-56F5-F7A1-E6069B1A4085}"/>
              </a:ext>
            </a:extLst>
          </p:cNvPr>
          <p:cNvSpPr/>
          <p:nvPr/>
        </p:nvSpPr>
        <p:spPr>
          <a:xfrm>
            <a:off x="3743546" y="445937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0,000</a:t>
            </a:r>
            <a:endParaRPr lang="ko-KR" altLang="en-US" sz="900" dirty="0"/>
          </a:p>
        </p:txBody>
      </p:sp>
      <p:sp>
        <p:nvSpPr>
          <p:cNvPr id="1196" name="사각형: 둥근 모서리 1195">
            <a:extLst>
              <a:ext uri="{FF2B5EF4-FFF2-40B4-BE49-F238E27FC236}">
                <a16:creationId xmlns:a16="http://schemas.microsoft.com/office/drawing/2014/main" id="{A3F33A15-C6F9-B22B-5573-2CEC57ABBC27}"/>
              </a:ext>
            </a:extLst>
          </p:cNvPr>
          <p:cNvSpPr/>
          <p:nvPr/>
        </p:nvSpPr>
        <p:spPr>
          <a:xfrm>
            <a:off x="3743546" y="463306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0,000</a:t>
            </a:r>
            <a:endParaRPr lang="ko-KR" altLang="en-US" sz="900" dirty="0"/>
          </a:p>
        </p:txBody>
      </p:sp>
      <p:sp>
        <p:nvSpPr>
          <p:cNvPr id="1197" name="사각형: 둥근 모서리 1196">
            <a:extLst>
              <a:ext uri="{FF2B5EF4-FFF2-40B4-BE49-F238E27FC236}">
                <a16:creationId xmlns:a16="http://schemas.microsoft.com/office/drawing/2014/main" id="{D9893D87-65DE-DD48-3891-612E21FAE455}"/>
              </a:ext>
            </a:extLst>
          </p:cNvPr>
          <p:cNvSpPr/>
          <p:nvPr/>
        </p:nvSpPr>
        <p:spPr>
          <a:xfrm>
            <a:off x="3743546" y="480961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0,000</a:t>
            </a:r>
            <a:endParaRPr lang="ko-KR" altLang="en-US" sz="900" dirty="0"/>
          </a:p>
        </p:txBody>
      </p:sp>
      <p:sp>
        <p:nvSpPr>
          <p:cNvPr id="1198" name="사각형: 둥근 모서리 1197">
            <a:extLst>
              <a:ext uri="{FF2B5EF4-FFF2-40B4-BE49-F238E27FC236}">
                <a16:creationId xmlns:a16="http://schemas.microsoft.com/office/drawing/2014/main" id="{858AB762-0419-AE7E-05E2-E4459A07AFE7}"/>
              </a:ext>
            </a:extLst>
          </p:cNvPr>
          <p:cNvSpPr/>
          <p:nvPr/>
        </p:nvSpPr>
        <p:spPr>
          <a:xfrm>
            <a:off x="3743546" y="498330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0,000</a:t>
            </a:r>
            <a:endParaRPr lang="ko-KR" altLang="en-US" sz="900" dirty="0"/>
          </a:p>
        </p:txBody>
      </p:sp>
      <p:sp>
        <p:nvSpPr>
          <p:cNvPr id="1199" name="사각형: 둥근 모서리 1198">
            <a:extLst>
              <a:ext uri="{FF2B5EF4-FFF2-40B4-BE49-F238E27FC236}">
                <a16:creationId xmlns:a16="http://schemas.microsoft.com/office/drawing/2014/main" id="{6BCE0541-D021-EAC1-7D70-42C4168482CF}"/>
              </a:ext>
            </a:extLst>
          </p:cNvPr>
          <p:cNvSpPr/>
          <p:nvPr/>
        </p:nvSpPr>
        <p:spPr>
          <a:xfrm>
            <a:off x="3743546" y="515985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0,000</a:t>
            </a:r>
            <a:endParaRPr lang="ko-KR" altLang="en-US" sz="900" dirty="0"/>
          </a:p>
        </p:txBody>
      </p:sp>
      <p:sp>
        <p:nvSpPr>
          <p:cNvPr id="1200" name="사각형: 둥근 모서리 1199">
            <a:extLst>
              <a:ext uri="{FF2B5EF4-FFF2-40B4-BE49-F238E27FC236}">
                <a16:creationId xmlns:a16="http://schemas.microsoft.com/office/drawing/2014/main" id="{59FD6054-1D8E-F76F-35A9-98290FE2FD42}"/>
              </a:ext>
            </a:extLst>
          </p:cNvPr>
          <p:cNvSpPr/>
          <p:nvPr/>
        </p:nvSpPr>
        <p:spPr>
          <a:xfrm>
            <a:off x="3743546" y="533203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0,000</a:t>
            </a:r>
            <a:endParaRPr lang="ko-KR" altLang="en-US" sz="900" dirty="0"/>
          </a:p>
        </p:txBody>
      </p:sp>
      <p:sp>
        <p:nvSpPr>
          <p:cNvPr id="1201" name="사각형: 둥근 모서리 1200">
            <a:extLst>
              <a:ext uri="{FF2B5EF4-FFF2-40B4-BE49-F238E27FC236}">
                <a16:creationId xmlns:a16="http://schemas.microsoft.com/office/drawing/2014/main" id="{37365A02-E038-8ACA-F38B-03D77CAC33BE}"/>
              </a:ext>
            </a:extLst>
          </p:cNvPr>
          <p:cNvSpPr/>
          <p:nvPr/>
        </p:nvSpPr>
        <p:spPr>
          <a:xfrm>
            <a:off x="3743546" y="550857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0,000</a:t>
            </a:r>
            <a:endParaRPr lang="ko-KR" altLang="en-US" sz="900" dirty="0"/>
          </a:p>
        </p:txBody>
      </p:sp>
      <p:sp>
        <p:nvSpPr>
          <p:cNvPr id="1202" name="사각형: 둥근 모서리 1201">
            <a:extLst>
              <a:ext uri="{FF2B5EF4-FFF2-40B4-BE49-F238E27FC236}">
                <a16:creationId xmlns:a16="http://schemas.microsoft.com/office/drawing/2014/main" id="{4B02818A-943A-1512-B651-7F55DC142323}"/>
              </a:ext>
            </a:extLst>
          </p:cNvPr>
          <p:cNvSpPr/>
          <p:nvPr/>
        </p:nvSpPr>
        <p:spPr>
          <a:xfrm>
            <a:off x="6773786" y="3365785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가능</a:t>
            </a:r>
          </a:p>
        </p:txBody>
      </p:sp>
      <p:sp>
        <p:nvSpPr>
          <p:cNvPr id="1203" name="사각형: 둥근 모서리 1202">
            <a:extLst>
              <a:ext uri="{FF2B5EF4-FFF2-40B4-BE49-F238E27FC236}">
                <a16:creationId xmlns:a16="http://schemas.microsoft.com/office/drawing/2014/main" id="{B285F420-3D2D-792F-8A78-DBD6C6C57DDE}"/>
              </a:ext>
            </a:extLst>
          </p:cNvPr>
          <p:cNvSpPr/>
          <p:nvPr/>
        </p:nvSpPr>
        <p:spPr>
          <a:xfrm>
            <a:off x="6773786" y="356156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가능</a:t>
            </a:r>
          </a:p>
        </p:txBody>
      </p:sp>
      <p:sp>
        <p:nvSpPr>
          <p:cNvPr id="1204" name="사각형: 둥근 모서리 1203">
            <a:extLst>
              <a:ext uri="{FF2B5EF4-FFF2-40B4-BE49-F238E27FC236}">
                <a16:creationId xmlns:a16="http://schemas.microsoft.com/office/drawing/2014/main" id="{49C7B6BB-94B0-1CBA-D988-1B7E4F0AFE7E}"/>
              </a:ext>
            </a:extLst>
          </p:cNvPr>
          <p:cNvSpPr/>
          <p:nvPr/>
        </p:nvSpPr>
        <p:spPr>
          <a:xfrm>
            <a:off x="6773786" y="373810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가능</a:t>
            </a:r>
          </a:p>
        </p:txBody>
      </p:sp>
      <p:sp>
        <p:nvSpPr>
          <p:cNvPr id="1205" name="사각형: 둥근 모서리 1204">
            <a:extLst>
              <a:ext uri="{FF2B5EF4-FFF2-40B4-BE49-F238E27FC236}">
                <a16:creationId xmlns:a16="http://schemas.microsoft.com/office/drawing/2014/main" id="{4A0D3605-ACF3-3938-E45F-A216373428CD}"/>
              </a:ext>
            </a:extLst>
          </p:cNvPr>
          <p:cNvSpPr/>
          <p:nvPr/>
        </p:nvSpPr>
        <p:spPr>
          <a:xfrm>
            <a:off x="6773786" y="391383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종료</a:t>
            </a:r>
          </a:p>
        </p:txBody>
      </p:sp>
      <p:sp>
        <p:nvSpPr>
          <p:cNvPr id="1206" name="사각형: 둥근 모서리 1205">
            <a:extLst>
              <a:ext uri="{FF2B5EF4-FFF2-40B4-BE49-F238E27FC236}">
                <a16:creationId xmlns:a16="http://schemas.microsoft.com/office/drawing/2014/main" id="{1CE6262D-4A53-8D9C-AF15-6EBC2C061B5C}"/>
              </a:ext>
            </a:extLst>
          </p:cNvPr>
          <p:cNvSpPr/>
          <p:nvPr/>
        </p:nvSpPr>
        <p:spPr>
          <a:xfrm>
            <a:off x="6773786" y="409037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종료</a:t>
            </a:r>
          </a:p>
        </p:txBody>
      </p:sp>
      <p:sp>
        <p:nvSpPr>
          <p:cNvPr id="1207" name="사각형: 둥근 모서리 1206">
            <a:extLst>
              <a:ext uri="{FF2B5EF4-FFF2-40B4-BE49-F238E27FC236}">
                <a16:creationId xmlns:a16="http://schemas.microsoft.com/office/drawing/2014/main" id="{4296D8CF-3047-3413-52D1-C56059105D80}"/>
              </a:ext>
            </a:extLst>
          </p:cNvPr>
          <p:cNvSpPr/>
          <p:nvPr/>
        </p:nvSpPr>
        <p:spPr>
          <a:xfrm>
            <a:off x="6773786" y="426407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종료</a:t>
            </a:r>
          </a:p>
        </p:txBody>
      </p:sp>
      <p:sp>
        <p:nvSpPr>
          <p:cNvPr id="1208" name="사각형: 둥근 모서리 1207">
            <a:extLst>
              <a:ext uri="{FF2B5EF4-FFF2-40B4-BE49-F238E27FC236}">
                <a16:creationId xmlns:a16="http://schemas.microsoft.com/office/drawing/2014/main" id="{D7217F5E-1C87-4BE8-F33E-C94ABE709122}"/>
              </a:ext>
            </a:extLst>
          </p:cNvPr>
          <p:cNvSpPr/>
          <p:nvPr/>
        </p:nvSpPr>
        <p:spPr>
          <a:xfrm>
            <a:off x="6773786" y="444061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종료</a:t>
            </a:r>
          </a:p>
        </p:txBody>
      </p:sp>
      <p:sp>
        <p:nvSpPr>
          <p:cNvPr id="1209" name="사각형: 둥근 모서리 1208">
            <a:extLst>
              <a:ext uri="{FF2B5EF4-FFF2-40B4-BE49-F238E27FC236}">
                <a16:creationId xmlns:a16="http://schemas.microsoft.com/office/drawing/2014/main" id="{77956F12-DC54-477A-357F-532536F43FB8}"/>
              </a:ext>
            </a:extLst>
          </p:cNvPr>
          <p:cNvSpPr/>
          <p:nvPr/>
        </p:nvSpPr>
        <p:spPr>
          <a:xfrm>
            <a:off x="6773786" y="461431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종료</a:t>
            </a:r>
          </a:p>
        </p:txBody>
      </p:sp>
      <p:sp>
        <p:nvSpPr>
          <p:cNvPr id="1210" name="사각형: 둥근 모서리 1209">
            <a:extLst>
              <a:ext uri="{FF2B5EF4-FFF2-40B4-BE49-F238E27FC236}">
                <a16:creationId xmlns:a16="http://schemas.microsoft.com/office/drawing/2014/main" id="{144FD36B-B29E-4D8C-1C97-23CB03926C92}"/>
              </a:ext>
            </a:extLst>
          </p:cNvPr>
          <p:cNvSpPr/>
          <p:nvPr/>
        </p:nvSpPr>
        <p:spPr>
          <a:xfrm>
            <a:off x="6773786" y="479085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종료</a:t>
            </a:r>
          </a:p>
        </p:txBody>
      </p:sp>
      <p:sp>
        <p:nvSpPr>
          <p:cNvPr id="1211" name="사각형: 둥근 모서리 1210">
            <a:extLst>
              <a:ext uri="{FF2B5EF4-FFF2-40B4-BE49-F238E27FC236}">
                <a16:creationId xmlns:a16="http://schemas.microsoft.com/office/drawing/2014/main" id="{9E60DD48-40C9-E9B9-F9CF-014518572888}"/>
              </a:ext>
            </a:extLst>
          </p:cNvPr>
          <p:cNvSpPr/>
          <p:nvPr/>
        </p:nvSpPr>
        <p:spPr>
          <a:xfrm>
            <a:off x="6773786" y="496455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종료</a:t>
            </a:r>
          </a:p>
        </p:txBody>
      </p:sp>
      <p:sp>
        <p:nvSpPr>
          <p:cNvPr id="1212" name="사각형: 둥근 모서리 1211">
            <a:extLst>
              <a:ext uri="{FF2B5EF4-FFF2-40B4-BE49-F238E27FC236}">
                <a16:creationId xmlns:a16="http://schemas.microsoft.com/office/drawing/2014/main" id="{2001FA1A-05DB-2238-A759-679570A185E3}"/>
              </a:ext>
            </a:extLst>
          </p:cNvPr>
          <p:cNvSpPr/>
          <p:nvPr/>
        </p:nvSpPr>
        <p:spPr>
          <a:xfrm>
            <a:off x="6773786" y="514109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종료</a:t>
            </a:r>
          </a:p>
        </p:txBody>
      </p:sp>
      <p:sp>
        <p:nvSpPr>
          <p:cNvPr id="1213" name="사각형: 둥근 모서리 1212">
            <a:extLst>
              <a:ext uri="{FF2B5EF4-FFF2-40B4-BE49-F238E27FC236}">
                <a16:creationId xmlns:a16="http://schemas.microsoft.com/office/drawing/2014/main" id="{F9CBD863-00AE-1A35-5AFD-9063AE181CCC}"/>
              </a:ext>
            </a:extLst>
          </p:cNvPr>
          <p:cNvSpPr/>
          <p:nvPr/>
        </p:nvSpPr>
        <p:spPr>
          <a:xfrm>
            <a:off x="6773786" y="5313279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종료</a:t>
            </a:r>
          </a:p>
        </p:txBody>
      </p:sp>
      <p:sp>
        <p:nvSpPr>
          <p:cNvPr id="1214" name="사각형: 둥근 모서리 1213">
            <a:extLst>
              <a:ext uri="{FF2B5EF4-FFF2-40B4-BE49-F238E27FC236}">
                <a16:creationId xmlns:a16="http://schemas.microsoft.com/office/drawing/2014/main" id="{B4617016-0AAC-1AA2-0E1A-913705322783}"/>
              </a:ext>
            </a:extLst>
          </p:cNvPr>
          <p:cNvSpPr/>
          <p:nvPr/>
        </p:nvSpPr>
        <p:spPr>
          <a:xfrm>
            <a:off x="6773786" y="5489824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900" dirty="0"/>
              <a:t>종료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52265F-0524-730A-9571-F238A67E3581}"/>
              </a:ext>
            </a:extLst>
          </p:cNvPr>
          <p:cNvSpPr txBox="1"/>
          <p:nvPr/>
        </p:nvSpPr>
        <p:spPr>
          <a:xfrm>
            <a:off x="2461828" y="2587532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6D722A7-6DFF-5054-ADF6-A5EEADDD6C4F}"/>
              </a:ext>
            </a:extLst>
          </p:cNvPr>
          <p:cNvSpPr txBox="1"/>
          <p:nvPr/>
        </p:nvSpPr>
        <p:spPr>
          <a:xfrm>
            <a:off x="5107349" y="2161227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40786F-5A5B-A6E7-AE40-C7140B2C6BCE}"/>
              </a:ext>
            </a:extLst>
          </p:cNvPr>
          <p:cNvSpPr txBox="1"/>
          <p:nvPr/>
        </p:nvSpPr>
        <p:spPr>
          <a:xfrm>
            <a:off x="4817438" y="2588365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  <p:sp>
        <p:nvSpPr>
          <p:cNvPr id="1217" name="사각형: 둥근 모서리 1216">
            <a:extLst>
              <a:ext uri="{FF2B5EF4-FFF2-40B4-BE49-F238E27FC236}">
                <a16:creationId xmlns:a16="http://schemas.microsoft.com/office/drawing/2014/main" id="{A3B4812F-2A0F-D889-0F63-89DDB210A3D9}"/>
              </a:ext>
            </a:extLst>
          </p:cNvPr>
          <p:cNvSpPr/>
          <p:nvPr/>
        </p:nvSpPr>
        <p:spPr>
          <a:xfrm>
            <a:off x="5606259" y="336412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2025-11-01</a:t>
            </a:r>
            <a:endParaRPr lang="ko-KR" altLang="en-US" sz="900" dirty="0"/>
          </a:p>
        </p:txBody>
      </p:sp>
      <p:sp>
        <p:nvSpPr>
          <p:cNvPr id="1218" name="사각형: 둥근 모서리 1217">
            <a:extLst>
              <a:ext uri="{FF2B5EF4-FFF2-40B4-BE49-F238E27FC236}">
                <a16:creationId xmlns:a16="http://schemas.microsoft.com/office/drawing/2014/main" id="{4EA05734-B4C3-606F-CEAD-4F7B25764DD2}"/>
              </a:ext>
            </a:extLst>
          </p:cNvPr>
          <p:cNvSpPr/>
          <p:nvPr/>
        </p:nvSpPr>
        <p:spPr>
          <a:xfrm>
            <a:off x="5606259" y="3559903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219" name="사각형: 둥근 모서리 1218">
            <a:extLst>
              <a:ext uri="{FF2B5EF4-FFF2-40B4-BE49-F238E27FC236}">
                <a16:creationId xmlns:a16="http://schemas.microsoft.com/office/drawing/2014/main" id="{7F121034-0BFE-C13A-371F-A2FE75D42FBA}"/>
              </a:ext>
            </a:extLst>
          </p:cNvPr>
          <p:cNvSpPr/>
          <p:nvPr/>
        </p:nvSpPr>
        <p:spPr>
          <a:xfrm>
            <a:off x="5606259" y="3736448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220" name="사각형: 둥근 모서리 1219">
            <a:extLst>
              <a:ext uri="{FF2B5EF4-FFF2-40B4-BE49-F238E27FC236}">
                <a16:creationId xmlns:a16="http://schemas.microsoft.com/office/drawing/2014/main" id="{D9E91D44-3316-0F7F-979D-AE1B45DA34A7}"/>
              </a:ext>
            </a:extLst>
          </p:cNvPr>
          <p:cNvSpPr/>
          <p:nvPr/>
        </p:nvSpPr>
        <p:spPr>
          <a:xfrm>
            <a:off x="5606259" y="391217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221" name="사각형: 둥근 모서리 1220">
            <a:extLst>
              <a:ext uri="{FF2B5EF4-FFF2-40B4-BE49-F238E27FC236}">
                <a16:creationId xmlns:a16="http://schemas.microsoft.com/office/drawing/2014/main" id="{6191D228-8491-A7A9-87D9-4A0D052B9974}"/>
              </a:ext>
            </a:extLst>
          </p:cNvPr>
          <p:cNvSpPr/>
          <p:nvPr/>
        </p:nvSpPr>
        <p:spPr>
          <a:xfrm>
            <a:off x="5606259" y="408872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222" name="사각형: 둥근 모서리 1221">
            <a:extLst>
              <a:ext uri="{FF2B5EF4-FFF2-40B4-BE49-F238E27FC236}">
                <a16:creationId xmlns:a16="http://schemas.microsoft.com/office/drawing/2014/main" id="{E52D9046-3269-B84B-D198-D9D7E7F5AA07}"/>
              </a:ext>
            </a:extLst>
          </p:cNvPr>
          <p:cNvSpPr/>
          <p:nvPr/>
        </p:nvSpPr>
        <p:spPr>
          <a:xfrm>
            <a:off x="5606259" y="426241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223" name="사각형: 둥근 모서리 1222">
            <a:extLst>
              <a:ext uri="{FF2B5EF4-FFF2-40B4-BE49-F238E27FC236}">
                <a16:creationId xmlns:a16="http://schemas.microsoft.com/office/drawing/2014/main" id="{D0C79796-5753-9891-3DD4-C01EFCD408D2}"/>
              </a:ext>
            </a:extLst>
          </p:cNvPr>
          <p:cNvSpPr/>
          <p:nvPr/>
        </p:nvSpPr>
        <p:spPr>
          <a:xfrm>
            <a:off x="5606259" y="443896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224" name="사각형: 둥근 모서리 1223">
            <a:extLst>
              <a:ext uri="{FF2B5EF4-FFF2-40B4-BE49-F238E27FC236}">
                <a16:creationId xmlns:a16="http://schemas.microsoft.com/office/drawing/2014/main" id="{B7EC6E9C-7EE0-D533-3CB0-BAC8F3A3BC90}"/>
              </a:ext>
            </a:extLst>
          </p:cNvPr>
          <p:cNvSpPr/>
          <p:nvPr/>
        </p:nvSpPr>
        <p:spPr>
          <a:xfrm>
            <a:off x="5606259" y="461265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225" name="사각형: 둥근 모서리 1224">
            <a:extLst>
              <a:ext uri="{FF2B5EF4-FFF2-40B4-BE49-F238E27FC236}">
                <a16:creationId xmlns:a16="http://schemas.microsoft.com/office/drawing/2014/main" id="{D4BE884C-78FB-A868-DCA4-6A241244E523}"/>
              </a:ext>
            </a:extLst>
          </p:cNvPr>
          <p:cNvSpPr/>
          <p:nvPr/>
        </p:nvSpPr>
        <p:spPr>
          <a:xfrm>
            <a:off x="5606259" y="478920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226" name="사각형: 둥근 모서리 1225">
            <a:extLst>
              <a:ext uri="{FF2B5EF4-FFF2-40B4-BE49-F238E27FC236}">
                <a16:creationId xmlns:a16="http://schemas.microsoft.com/office/drawing/2014/main" id="{DE1C6782-F002-0347-CAFB-2BCD55D00330}"/>
              </a:ext>
            </a:extLst>
          </p:cNvPr>
          <p:cNvSpPr/>
          <p:nvPr/>
        </p:nvSpPr>
        <p:spPr>
          <a:xfrm>
            <a:off x="5606259" y="496289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227" name="사각형: 둥근 모서리 1226">
            <a:extLst>
              <a:ext uri="{FF2B5EF4-FFF2-40B4-BE49-F238E27FC236}">
                <a16:creationId xmlns:a16="http://schemas.microsoft.com/office/drawing/2014/main" id="{B4B18C5A-84E8-A410-1B5A-D182A3A43AFC}"/>
              </a:ext>
            </a:extLst>
          </p:cNvPr>
          <p:cNvSpPr/>
          <p:nvPr/>
        </p:nvSpPr>
        <p:spPr>
          <a:xfrm>
            <a:off x="5606259" y="513944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228" name="사각형: 둥근 모서리 1227">
            <a:extLst>
              <a:ext uri="{FF2B5EF4-FFF2-40B4-BE49-F238E27FC236}">
                <a16:creationId xmlns:a16="http://schemas.microsoft.com/office/drawing/2014/main" id="{7857DE04-F708-6CD4-B188-C9D35B4A061A}"/>
              </a:ext>
            </a:extLst>
          </p:cNvPr>
          <p:cNvSpPr/>
          <p:nvPr/>
        </p:nvSpPr>
        <p:spPr>
          <a:xfrm>
            <a:off x="5606259" y="531162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229" name="사각형: 둥근 모서리 1228">
            <a:extLst>
              <a:ext uri="{FF2B5EF4-FFF2-40B4-BE49-F238E27FC236}">
                <a16:creationId xmlns:a16="http://schemas.microsoft.com/office/drawing/2014/main" id="{0382F274-F528-C6CD-EA2E-90356E674CAB}"/>
              </a:ext>
            </a:extLst>
          </p:cNvPr>
          <p:cNvSpPr/>
          <p:nvPr/>
        </p:nvSpPr>
        <p:spPr>
          <a:xfrm>
            <a:off x="5606259" y="548816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232" name="사각형: 둥근 모서리 1231">
            <a:extLst>
              <a:ext uri="{FF2B5EF4-FFF2-40B4-BE49-F238E27FC236}">
                <a16:creationId xmlns:a16="http://schemas.microsoft.com/office/drawing/2014/main" id="{320EEC7B-AF0A-BF63-4FE8-F18C4DA0ABD3}"/>
              </a:ext>
            </a:extLst>
          </p:cNvPr>
          <p:cNvSpPr/>
          <p:nvPr/>
        </p:nvSpPr>
        <p:spPr>
          <a:xfrm>
            <a:off x="6253559" y="336412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2025-11-01</a:t>
            </a:r>
            <a:endParaRPr lang="ko-KR" altLang="en-US" sz="900" dirty="0"/>
          </a:p>
        </p:txBody>
      </p:sp>
      <p:sp>
        <p:nvSpPr>
          <p:cNvPr id="1233" name="사각형: 둥근 모서리 1232">
            <a:extLst>
              <a:ext uri="{FF2B5EF4-FFF2-40B4-BE49-F238E27FC236}">
                <a16:creationId xmlns:a16="http://schemas.microsoft.com/office/drawing/2014/main" id="{BEBFEBF4-CA18-9CF8-03A6-BD00374E6770}"/>
              </a:ext>
            </a:extLst>
          </p:cNvPr>
          <p:cNvSpPr/>
          <p:nvPr/>
        </p:nvSpPr>
        <p:spPr>
          <a:xfrm>
            <a:off x="6253559" y="3559903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234" name="사각형: 둥근 모서리 1233">
            <a:extLst>
              <a:ext uri="{FF2B5EF4-FFF2-40B4-BE49-F238E27FC236}">
                <a16:creationId xmlns:a16="http://schemas.microsoft.com/office/drawing/2014/main" id="{8EA26CF8-5A6D-A2F6-B96C-207E514B2A59}"/>
              </a:ext>
            </a:extLst>
          </p:cNvPr>
          <p:cNvSpPr/>
          <p:nvPr/>
        </p:nvSpPr>
        <p:spPr>
          <a:xfrm>
            <a:off x="6253559" y="3736448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235" name="사각형: 둥근 모서리 1234">
            <a:extLst>
              <a:ext uri="{FF2B5EF4-FFF2-40B4-BE49-F238E27FC236}">
                <a16:creationId xmlns:a16="http://schemas.microsoft.com/office/drawing/2014/main" id="{E581680F-9D7B-6BFD-4687-7523D4D7CEB1}"/>
              </a:ext>
            </a:extLst>
          </p:cNvPr>
          <p:cNvSpPr/>
          <p:nvPr/>
        </p:nvSpPr>
        <p:spPr>
          <a:xfrm>
            <a:off x="6253559" y="391217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236" name="사각형: 둥근 모서리 1235">
            <a:extLst>
              <a:ext uri="{FF2B5EF4-FFF2-40B4-BE49-F238E27FC236}">
                <a16:creationId xmlns:a16="http://schemas.microsoft.com/office/drawing/2014/main" id="{A65CD55F-A30C-F035-66A2-BF33DB28630F}"/>
              </a:ext>
            </a:extLst>
          </p:cNvPr>
          <p:cNvSpPr/>
          <p:nvPr/>
        </p:nvSpPr>
        <p:spPr>
          <a:xfrm>
            <a:off x="6253559" y="408872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237" name="사각형: 둥근 모서리 1236">
            <a:extLst>
              <a:ext uri="{FF2B5EF4-FFF2-40B4-BE49-F238E27FC236}">
                <a16:creationId xmlns:a16="http://schemas.microsoft.com/office/drawing/2014/main" id="{A8F2AA40-1BB3-750E-6DC7-96289CF4760C}"/>
              </a:ext>
            </a:extLst>
          </p:cNvPr>
          <p:cNvSpPr/>
          <p:nvPr/>
        </p:nvSpPr>
        <p:spPr>
          <a:xfrm>
            <a:off x="6253559" y="426241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238" name="사각형: 둥근 모서리 1237">
            <a:extLst>
              <a:ext uri="{FF2B5EF4-FFF2-40B4-BE49-F238E27FC236}">
                <a16:creationId xmlns:a16="http://schemas.microsoft.com/office/drawing/2014/main" id="{A78FE3BD-0AAF-134C-82BA-2901E39F6FEA}"/>
              </a:ext>
            </a:extLst>
          </p:cNvPr>
          <p:cNvSpPr/>
          <p:nvPr/>
        </p:nvSpPr>
        <p:spPr>
          <a:xfrm>
            <a:off x="6253559" y="443896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239" name="사각형: 둥근 모서리 1238">
            <a:extLst>
              <a:ext uri="{FF2B5EF4-FFF2-40B4-BE49-F238E27FC236}">
                <a16:creationId xmlns:a16="http://schemas.microsoft.com/office/drawing/2014/main" id="{6E934C6E-B7D5-1BB0-05A2-82EC731F313E}"/>
              </a:ext>
            </a:extLst>
          </p:cNvPr>
          <p:cNvSpPr/>
          <p:nvPr/>
        </p:nvSpPr>
        <p:spPr>
          <a:xfrm>
            <a:off x="6253559" y="461265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240" name="사각형: 둥근 모서리 1239">
            <a:extLst>
              <a:ext uri="{FF2B5EF4-FFF2-40B4-BE49-F238E27FC236}">
                <a16:creationId xmlns:a16="http://schemas.microsoft.com/office/drawing/2014/main" id="{90449D9B-397F-0AA5-779E-276E60971904}"/>
              </a:ext>
            </a:extLst>
          </p:cNvPr>
          <p:cNvSpPr/>
          <p:nvPr/>
        </p:nvSpPr>
        <p:spPr>
          <a:xfrm>
            <a:off x="6253559" y="478920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241" name="사각형: 둥근 모서리 1240">
            <a:extLst>
              <a:ext uri="{FF2B5EF4-FFF2-40B4-BE49-F238E27FC236}">
                <a16:creationId xmlns:a16="http://schemas.microsoft.com/office/drawing/2014/main" id="{46C0D10D-B02C-1811-3E56-A632AC5EF273}"/>
              </a:ext>
            </a:extLst>
          </p:cNvPr>
          <p:cNvSpPr/>
          <p:nvPr/>
        </p:nvSpPr>
        <p:spPr>
          <a:xfrm>
            <a:off x="6253559" y="496289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242" name="사각형: 둥근 모서리 1241">
            <a:extLst>
              <a:ext uri="{FF2B5EF4-FFF2-40B4-BE49-F238E27FC236}">
                <a16:creationId xmlns:a16="http://schemas.microsoft.com/office/drawing/2014/main" id="{7FB77761-F2B4-CB88-300F-44D694E6605C}"/>
              </a:ext>
            </a:extLst>
          </p:cNvPr>
          <p:cNvSpPr/>
          <p:nvPr/>
        </p:nvSpPr>
        <p:spPr>
          <a:xfrm>
            <a:off x="6253559" y="513944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243" name="사각형: 둥근 모서리 1242">
            <a:extLst>
              <a:ext uri="{FF2B5EF4-FFF2-40B4-BE49-F238E27FC236}">
                <a16:creationId xmlns:a16="http://schemas.microsoft.com/office/drawing/2014/main" id="{AAA90913-42E3-EDCC-3471-218DF3059892}"/>
              </a:ext>
            </a:extLst>
          </p:cNvPr>
          <p:cNvSpPr/>
          <p:nvPr/>
        </p:nvSpPr>
        <p:spPr>
          <a:xfrm>
            <a:off x="6253559" y="531162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1244" name="사각형: 둥근 모서리 1243">
            <a:extLst>
              <a:ext uri="{FF2B5EF4-FFF2-40B4-BE49-F238E27FC236}">
                <a16:creationId xmlns:a16="http://schemas.microsoft.com/office/drawing/2014/main" id="{80871BB3-652C-ABFE-6D28-ECEB8DCCFC91}"/>
              </a:ext>
            </a:extLst>
          </p:cNvPr>
          <p:cNvSpPr/>
          <p:nvPr/>
        </p:nvSpPr>
        <p:spPr>
          <a:xfrm>
            <a:off x="6253559" y="548816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2025-00-00</a:t>
            </a:r>
            <a:endParaRPr lang="ko-KR" altLang="en-US" sz="9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11AF30E-EE87-B773-8C61-60F16EB44AA3}"/>
              </a:ext>
            </a:extLst>
          </p:cNvPr>
          <p:cNvSpPr txBox="1"/>
          <p:nvPr/>
        </p:nvSpPr>
        <p:spPr>
          <a:xfrm>
            <a:off x="7443067" y="3292093"/>
            <a:ext cx="356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74C173-5F81-6E3D-2D4B-46D889CFFDFB}"/>
              </a:ext>
            </a:extLst>
          </p:cNvPr>
          <p:cNvSpPr txBox="1"/>
          <p:nvPr/>
        </p:nvSpPr>
        <p:spPr>
          <a:xfrm>
            <a:off x="1514779" y="2175097"/>
            <a:ext cx="956047" cy="42208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정보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대시보드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매출 확인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판매 기록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상품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상품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상품 등록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재고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배송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사용자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회원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리뷰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문의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이벤트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배너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할인 관리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accent1">
                    <a:lumMod val="75000"/>
                  </a:schemeClr>
                </a:solidFill>
              </a:rPr>
              <a:t>쿠폰 관리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53C976BE-57DD-94F3-1A54-42E16C01C09C}"/>
              </a:ext>
            </a:extLst>
          </p:cNvPr>
          <p:cNvSpPr/>
          <p:nvPr/>
        </p:nvSpPr>
        <p:spPr>
          <a:xfrm>
            <a:off x="4947876" y="3384537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0,000</a:t>
            </a:r>
            <a:endParaRPr lang="ko-KR" altLang="en-US" sz="900" dirty="0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CB63F9AA-ECA7-839A-B1A9-DA4AAC751B0E}"/>
              </a:ext>
            </a:extLst>
          </p:cNvPr>
          <p:cNvSpPr/>
          <p:nvPr/>
        </p:nvSpPr>
        <p:spPr>
          <a:xfrm>
            <a:off x="4947876" y="3580313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0,000</a:t>
            </a:r>
            <a:endParaRPr lang="ko-KR" altLang="en-US" sz="900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1445877B-95AE-D96E-1DD3-5FBD1354DD1C}"/>
              </a:ext>
            </a:extLst>
          </p:cNvPr>
          <p:cNvSpPr/>
          <p:nvPr/>
        </p:nvSpPr>
        <p:spPr>
          <a:xfrm>
            <a:off x="4947876" y="3756858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0,000</a:t>
            </a:r>
            <a:endParaRPr lang="ko-KR" altLang="en-US" sz="900" dirty="0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72F4933B-0E90-2614-7720-770511E3B887}"/>
              </a:ext>
            </a:extLst>
          </p:cNvPr>
          <p:cNvSpPr/>
          <p:nvPr/>
        </p:nvSpPr>
        <p:spPr>
          <a:xfrm>
            <a:off x="4947876" y="393258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0,000</a:t>
            </a:r>
            <a:endParaRPr lang="ko-KR" altLang="en-US" sz="900" dirty="0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9B11044-9D66-AD8A-FC49-644D235EB91A}"/>
              </a:ext>
            </a:extLst>
          </p:cNvPr>
          <p:cNvSpPr/>
          <p:nvPr/>
        </p:nvSpPr>
        <p:spPr>
          <a:xfrm>
            <a:off x="4947876" y="410913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0,000</a:t>
            </a:r>
            <a:endParaRPr lang="ko-KR" altLang="en-US" sz="900" dirty="0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1B998530-8FD0-BF49-CF6D-C4E960855A51}"/>
              </a:ext>
            </a:extLst>
          </p:cNvPr>
          <p:cNvSpPr/>
          <p:nvPr/>
        </p:nvSpPr>
        <p:spPr>
          <a:xfrm>
            <a:off x="4947876" y="428282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0,000</a:t>
            </a:r>
            <a:endParaRPr lang="ko-KR" altLang="en-US" sz="900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9DF01C1-5B8F-5D70-7BA8-7C6BF7AB2ABD}"/>
              </a:ext>
            </a:extLst>
          </p:cNvPr>
          <p:cNvSpPr/>
          <p:nvPr/>
        </p:nvSpPr>
        <p:spPr>
          <a:xfrm>
            <a:off x="4947876" y="445937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0,000</a:t>
            </a:r>
            <a:endParaRPr lang="ko-KR" altLang="en-US" sz="900" dirty="0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FDDD9B2-2B29-835B-9438-4C7AB76DA399}"/>
              </a:ext>
            </a:extLst>
          </p:cNvPr>
          <p:cNvSpPr/>
          <p:nvPr/>
        </p:nvSpPr>
        <p:spPr>
          <a:xfrm>
            <a:off x="4947876" y="463306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0,000</a:t>
            </a:r>
            <a:endParaRPr lang="ko-KR" altLang="en-US" sz="900" dirty="0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C84E420D-F755-E134-89AC-3AAEC1DF39C3}"/>
              </a:ext>
            </a:extLst>
          </p:cNvPr>
          <p:cNvSpPr/>
          <p:nvPr/>
        </p:nvSpPr>
        <p:spPr>
          <a:xfrm>
            <a:off x="4947876" y="480961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0,000</a:t>
            </a:r>
            <a:endParaRPr lang="ko-KR" altLang="en-US" sz="900" dirty="0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1B53F253-0E98-086C-F05C-1EB52AA3AA3D}"/>
              </a:ext>
            </a:extLst>
          </p:cNvPr>
          <p:cNvSpPr/>
          <p:nvPr/>
        </p:nvSpPr>
        <p:spPr>
          <a:xfrm>
            <a:off x="4947876" y="498330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0,000</a:t>
            </a:r>
            <a:endParaRPr lang="ko-KR" altLang="en-US" sz="900" dirty="0"/>
          </a:p>
        </p:txBody>
      </p:sp>
      <p:sp>
        <p:nvSpPr>
          <p:cNvPr id="1088" name="사각형: 둥근 모서리 1087">
            <a:extLst>
              <a:ext uri="{FF2B5EF4-FFF2-40B4-BE49-F238E27FC236}">
                <a16:creationId xmlns:a16="http://schemas.microsoft.com/office/drawing/2014/main" id="{C02E5D39-EACE-45F4-AD04-8D7F1EE3BEB9}"/>
              </a:ext>
            </a:extLst>
          </p:cNvPr>
          <p:cNvSpPr/>
          <p:nvPr/>
        </p:nvSpPr>
        <p:spPr>
          <a:xfrm>
            <a:off x="4947876" y="515985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0,000</a:t>
            </a:r>
            <a:endParaRPr lang="ko-KR" altLang="en-US" sz="900" dirty="0"/>
          </a:p>
        </p:txBody>
      </p:sp>
      <p:sp>
        <p:nvSpPr>
          <p:cNvPr id="1089" name="사각형: 둥근 모서리 1088">
            <a:extLst>
              <a:ext uri="{FF2B5EF4-FFF2-40B4-BE49-F238E27FC236}">
                <a16:creationId xmlns:a16="http://schemas.microsoft.com/office/drawing/2014/main" id="{F7C6E997-4450-CB09-70AC-BC8CA0C5AFD2}"/>
              </a:ext>
            </a:extLst>
          </p:cNvPr>
          <p:cNvSpPr/>
          <p:nvPr/>
        </p:nvSpPr>
        <p:spPr>
          <a:xfrm>
            <a:off x="4947876" y="5332031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0,000</a:t>
            </a:r>
            <a:endParaRPr lang="ko-KR" altLang="en-US" sz="900" dirty="0"/>
          </a:p>
        </p:txBody>
      </p:sp>
      <p:sp>
        <p:nvSpPr>
          <p:cNvPr id="1090" name="사각형: 둥근 모서리 1089">
            <a:extLst>
              <a:ext uri="{FF2B5EF4-FFF2-40B4-BE49-F238E27FC236}">
                <a16:creationId xmlns:a16="http://schemas.microsoft.com/office/drawing/2014/main" id="{9EAE76AD-A89D-F1FB-4C2C-244E7BEE25F4}"/>
              </a:ext>
            </a:extLst>
          </p:cNvPr>
          <p:cNvSpPr/>
          <p:nvPr/>
        </p:nvSpPr>
        <p:spPr>
          <a:xfrm>
            <a:off x="4947876" y="5508576"/>
            <a:ext cx="1223770" cy="1892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/>
              <a:t>0,000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5484175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FC063-0CA1-20FD-EACB-D2B43B1A0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, 텍스트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95107BB-573D-E0BC-9920-1D0459EB8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608" y="1708428"/>
            <a:ext cx="8984786" cy="46842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BE51DE7-222F-B091-FD12-F7ACDA594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화면 </a:t>
            </a:r>
            <a:r>
              <a:rPr lang="en-US" altLang="ko-KR" dirty="0"/>
              <a:t>– [</a:t>
            </a:r>
            <a:r>
              <a:rPr lang="ko-KR" altLang="en-US" dirty="0"/>
              <a:t>관리자</a:t>
            </a:r>
            <a:r>
              <a:rPr lang="en-US" altLang="ko-KR" dirty="0"/>
              <a:t>] </a:t>
            </a:r>
            <a:r>
              <a:rPr lang="ko-KR" altLang="en-US" dirty="0"/>
              <a:t>쿠폰 관리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07ACE6-84D7-5F16-C838-510D91F30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71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692625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1CA5F-1BC7-A47A-8344-16B9E9B60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33CC8F1-00D8-001C-8D57-8AB7E2594359}"/>
              </a:ext>
            </a:extLst>
          </p:cNvPr>
          <p:cNvSpPr/>
          <p:nvPr/>
        </p:nvSpPr>
        <p:spPr>
          <a:xfrm>
            <a:off x="1579808" y="1628999"/>
            <a:ext cx="8189667" cy="5111526"/>
          </a:xfrm>
          <a:prstGeom prst="roundRect">
            <a:avLst>
              <a:gd name="adj" fmla="val 6604"/>
            </a:avLst>
          </a:prstGeom>
          <a:solidFill>
            <a:schemeClr val="bg1"/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 descr="텍스트, 도표, 평면도, 기술 도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F0D9314-C017-4B3F-B1D5-D8EF78C40AE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559" y="1752044"/>
            <a:ext cx="6676163" cy="510595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C334708-80F0-5D22-C128-C18D79DD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 </a:t>
            </a:r>
            <a:r>
              <a:rPr lang="en-US" altLang="ko-KR" dirty="0"/>
              <a:t>– ERD </a:t>
            </a:r>
            <a:r>
              <a:rPr lang="ko-KR" altLang="en-US" dirty="0"/>
              <a:t>간략도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5582C3-5E3D-6AF6-85D1-3CB30F7C6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72</a:t>
            </a:fld>
            <a:endParaRPr lang="ko-KR" altLang="en-US" noProof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0E41596-DE30-FE0B-2B16-1F24472431C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07935" y="1824691"/>
            <a:ext cx="1007565" cy="32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2629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0DA407F-B814-C6F3-9273-466D02D41FA7}"/>
              </a:ext>
            </a:extLst>
          </p:cNvPr>
          <p:cNvSpPr/>
          <p:nvPr/>
        </p:nvSpPr>
        <p:spPr>
          <a:xfrm>
            <a:off x="1579808" y="1628999"/>
            <a:ext cx="8189667" cy="5111526"/>
          </a:xfrm>
          <a:prstGeom prst="roundRect">
            <a:avLst>
              <a:gd name="adj" fmla="val 6604"/>
            </a:avLst>
          </a:prstGeom>
          <a:solidFill>
            <a:schemeClr val="bg1"/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 descr="텍스트, 도표, 평행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063E52B-DC03-4E64-585F-58F907940F4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821" y="1733096"/>
            <a:ext cx="6693637" cy="511932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DBA8E72-BE8E-A240-C54F-5BAACB9FB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 </a:t>
            </a:r>
            <a:r>
              <a:rPr lang="en-US" altLang="ko-KR" dirty="0"/>
              <a:t>- ERD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5B0430-28DC-E154-A686-89F67DC5A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73</a:t>
            </a:fld>
            <a:endParaRPr lang="ko-KR" altLang="en-US" noProof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4A044CD-1CF7-5F8E-9BC2-B4EDA1AA5AF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07935" y="1824691"/>
            <a:ext cx="1007565" cy="32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607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영수증, 도표, 평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CF624AA-30B4-1EF2-AE2A-200BDBA665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855" y="1279826"/>
            <a:ext cx="4316991" cy="61064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C23AE07-91C4-466E-A3FF-B0E227F29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 </a:t>
            </a:r>
            <a:r>
              <a:rPr lang="en-US" altLang="ko-KR" dirty="0"/>
              <a:t>- DB </a:t>
            </a:r>
            <a:r>
              <a:rPr lang="ko-KR" altLang="en-US" dirty="0"/>
              <a:t>설계서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F8CBB1-C642-07EC-15B9-EED8D756C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74</a:t>
            </a:fld>
            <a:endParaRPr lang="ko-KR" altLang="en-US" noProof="0"/>
          </a:p>
        </p:txBody>
      </p:sp>
      <p:pic>
        <p:nvPicPr>
          <p:cNvPr id="11" name="그림 10" descr="텍스트, 영수증, 평행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92CBCD8-573A-3B5F-7DA5-CED56C8345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827" y="1279828"/>
            <a:ext cx="4316991" cy="6106453"/>
          </a:xfrm>
          <a:prstGeom prst="rect">
            <a:avLst/>
          </a:prstGeom>
        </p:spPr>
      </p:pic>
      <p:pic>
        <p:nvPicPr>
          <p:cNvPr id="13" name="그림 12" descr="텍스트, 영수증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22992EA-2535-1219-C643-304DDCC179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82" y="1279829"/>
            <a:ext cx="4316991" cy="610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029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A1743-6AFA-3B2C-4F75-4F675AA1E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번호, 친필, 평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1971394-078E-57E5-603A-1731631073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047"/>
          <a:stretch>
            <a:fillRect/>
          </a:stretch>
        </p:blipFill>
        <p:spPr>
          <a:xfrm>
            <a:off x="3985832" y="1348187"/>
            <a:ext cx="4220336" cy="3937175"/>
          </a:xfrm>
          <a:prstGeom prst="rect">
            <a:avLst/>
          </a:prstGeom>
        </p:spPr>
      </p:pic>
      <p:pic>
        <p:nvPicPr>
          <p:cNvPr id="5" name="그림 4" descr="텍스트, 도표, 영수증, 평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CD37540-0D2A-6561-BC1E-D7C21593B9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694"/>
          <a:stretch>
            <a:fillRect/>
          </a:stretch>
        </p:blipFill>
        <p:spPr>
          <a:xfrm>
            <a:off x="7605332" y="1348186"/>
            <a:ext cx="4220336" cy="330163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BCFB6CD-392D-5226-BF79-A946ED827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 </a:t>
            </a:r>
            <a:r>
              <a:rPr lang="en-US" altLang="ko-KR" dirty="0"/>
              <a:t>- DB </a:t>
            </a:r>
            <a:r>
              <a:rPr lang="ko-KR" altLang="en-US" dirty="0"/>
              <a:t>설계서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E42446-3661-9776-FD77-E92593B22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75</a:t>
            </a:fld>
            <a:endParaRPr lang="ko-KR" altLang="en-US" noProof="0"/>
          </a:p>
        </p:txBody>
      </p:sp>
      <p:pic>
        <p:nvPicPr>
          <p:cNvPr id="10" name="그림 9" descr="텍스트, 영수증, 도표, 평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DFD8E68-EBF5-610A-3677-826F12E121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867"/>
          <a:stretch>
            <a:fillRect/>
          </a:stretch>
        </p:blipFill>
        <p:spPr>
          <a:xfrm>
            <a:off x="322838" y="1348187"/>
            <a:ext cx="4220336" cy="2157013"/>
          </a:xfrm>
          <a:prstGeom prst="rect">
            <a:avLst/>
          </a:prstGeom>
        </p:spPr>
      </p:pic>
      <p:pic>
        <p:nvPicPr>
          <p:cNvPr id="3" name="그림 2" descr="텍스트, 영수증, 도표, 평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3A41B55-2F38-6E9A-98CC-273318C4FB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783"/>
          <a:stretch>
            <a:fillRect/>
          </a:stretch>
        </p:blipFill>
        <p:spPr>
          <a:xfrm>
            <a:off x="322838" y="3348437"/>
            <a:ext cx="4220336" cy="234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269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5937C-DEFD-C69C-5C5A-747CA39AA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영수증, 도표, 평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74F9667-1208-4859-BFCA-FBF0208F08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38"/>
          <a:stretch>
            <a:fillRect/>
          </a:stretch>
        </p:blipFill>
        <p:spPr>
          <a:xfrm>
            <a:off x="7605332" y="1348187"/>
            <a:ext cx="4220336" cy="242740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52B3791-61C0-4A13-539A-75FB2B4B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 </a:t>
            </a:r>
            <a:r>
              <a:rPr lang="en-US" altLang="ko-KR" dirty="0"/>
              <a:t>- DB </a:t>
            </a:r>
            <a:r>
              <a:rPr lang="ko-KR" altLang="en-US" dirty="0"/>
              <a:t>설계서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E4F5F9-DF8E-73E5-2765-8E13D641A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76</a:t>
            </a:fld>
            <a:endParaRPr lang="ko-KR" altLang="en-US" noProof="0"/>
          </a:p>
        </p:txBody>
      </p:sp>
      <p:pic>
        <p:nvPicPr>
          <p:cNvPr id="12" name="그림 11" descr="텍스트, 영수증, 친필, 평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9C9829D-CD1C-3313-08E7-41299395CC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98"/>
          <a:stretch>
            <a:fillRect/>
          </a:stretch>
        </p:blipFill>
        <p:spPr>
          <a:xfrm>
            <a:off x="322838" y="1348187"/>
            <a:ext cx="4220336" cy="3373038"/>
          </a:xfrm>
          <a:prstGeom prst="rect">
            <a:avLst/>
          </a:prstGeom>
        </p:spPr>
      </p:pic>
      <p:pic>
        <p:nvPicPr>
          <p:cNvPr id="27" name="그림 26" descr="텍스트, 영수증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D1889B9-EDC1-8734-A1B5-B7A7F729DF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832" y="1348187"/>
            <a:ext cx="4220336" cy="5969734"/>
          </a:xfrm>
          <a:prstGeom prst="rect">
            <a:avLst/>
          </a:prstGeom>
        </p:spPr>
      </p:pic>
      <p:pic>
        <p:nvPicPr>
          <p:cNvPr id="16" name="그림 15" descr="텍스트, 영수증, 도표, 평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1D9556F-66B1-3866-1256-444DB4FEB7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3602"/>
          <a:stretch>
            <a:fillRect/>
          </a:stretch>
        </p:blipFill>
        <p:spPr>
          <a:xfrm>
            <a:off x="7605332" y="3470456"/>
            <a:ext cx="4220336" cy="217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70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CE156-0D51-7503-1318-E1041F979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텍스트, 영수증, 도표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48D5E6B-B2ED-F450-CFAE-771B2F3F71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49"/>
          <a:stretch>
            <a:fillRect/>
          </a:stretch>
        </p:blipFill>
        <p:spPr>
          <a:xfrm>
            <a:off x="7605332" y="1348187"/>
            <a:ext cx="4220336" cy="265960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BDE27A7-26D1-E646-0E34-91B9913C1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 </a:t>
            </a:r>
            <a:r>
              <a:rPr lang="en-US" altLang="ko-KR" dirty="0"/>
              <a:t>- DB </a:t>
            </a:r>
            <a:r>
              <a:rPr lang="ko-KR" altLang="en-US" dirty="0"/>
              <a:t>설계서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6719BC-6749-9547-490D-8CA27CC18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77</a:t>
            </a:fld>
            <a:endParaRPr lang="ko-KR" altLang="en-US" noProof="0"/>
          </a:p>
        </p:txBody>
      </p:sp>
      <p:pic>
        <p:nvPicPr>
          <p:cNvPr id="6" name="그림 5" descr="텍스트, 영수증, 도표, 평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0D8F203-A293-22A1-3A18-6108D5A8EC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603"/>
          <a:stretch>
            <a:fillRect/>
          </a:stretch>
        </p:blipFill>
        <p:spPr>
          <a:xfrm>
            <a:off x="324613" y="1348187"/>
            <a:ext cx="4220336" cy="2172799"/>
          </a:xfrm>
          <a:prstGeom prst="rect">
            <a:avLst/>
          </a:prstGeom>
        </p:spPr>
      </p:pic>
      <p:pic>
        <p:nvPicPr>
          <p:cNvPr id="9" name="그림 8" descr="텍스트, 영수증, 도표, 평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75C1A60-0426-7C29-78D4-5C34C81BF6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031"/>
          <a:stretch>
            <a:fillRect/>
          </a:stretch>
        </p:blipFill>
        <p:spPr>
          <a:xfrm>
            <a:off x="324613" y="3264312"/>
            <a:ext cx="4220336" cy="2206934"/>
          </a:xfrm>
          <a:prstGeom prst="rect">
            <a:avLst/>
          </a:prstGeom>
        </p:spPr>
      </p:pic>
      <p:pic>
        <p:nvPicPr>
          <p:cNvPr id="11" name="그림 10" descr="텍스트, 영수증, 도표, 평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3823746-08D3-D1A0-44B6-7BE3162370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031"/>
          <a:stretch>
            <a:fillRect/>
          </a:stretch>
        </p:blipFill>
        <p:spPr>
          <a:xfrm>
            <a:off x="3985832" y="1348187"/>
            <a:ext cx="4220336" cy="2206934"/>
          </a:xfrm>
          <a:prstGeom prst="rect">
            <a:avLst/>
          </a:prstGeom>
        </p:spPr>
      </p:pic>
      <p:pic>
        <p:nvPicPr>
          <p:cNvPr id="4" name="그림 3" descr="텍스트, 영수증, 평행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CD376F1-3806-E48B-814E-20F08825C44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7314"/>
          <a:stretch>
            <a:fillRect/>
          </a:stretch>
        </p:blipFill>
        <p:spPr>
          <a:xfrm>
            <a:off x="3985832" y="3262128"/>
            <a:ext cx="4220336" cy="314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527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37E85-8452-816F-982A-8961B791D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영수증, 평행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8B082B2-A5B7-B1A5-0B4A-1FCD467FA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19"/>
          <a:stretch>
            <a:fillRect/>
          </a:stretch>
        </p:blipFill>
        <p:spPr>
          <a:xfrm>
            <a:off x="7605332" y="1348187"/>
            <a:ext cx="4220336" cy="2756885"/>
          </a:xfrm>
          <a:prstGeom prst="rect">
            <a:avLst/>
          </a:prstGeom>
        </p:spPr>
      </p:pic>
      <p:pic>
        <p:nvPicPr>
          <p:cNvPr id="21" name="그림 20" descr="텍스트, 영수증, 평행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0CF2159-E81B-85A3-2164-6B0F9808EE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436"/>
          <a:stretch>
            <a:fillRect/>
          </a:stretch>
        </p:blipFill>
        <p:spPr>
          <a:xfrm>
            <a:off x="3985832" y="1417638"/>
            <a:ext cx="4220336" cy="2421545"/>
          </a:xfrm>
          <a:prstGeom prst="rect">
            <a:avLst/>
          </a:prstGeom>
        </p:spPr>
      </p:pic>
      <p:pic>
        <p:nvPicPr>
          <p:cNvPr id="19" name="그림 18" descr="텍스트, 영수증, 친필, 평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669077C-F044-6444-A148-9F9A78B379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13" y="1417638"/>
            <a:ext cx="4220336" cy="596973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04EA9D3-7296-DFA4-8280-B376F54E7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 </a:t>
            </a:r>
            <a:r>
              <a:rPr lang="en-US" altLang="ko-KR" dirty="0"/>
              <a:t>- DB </a:t>
            </a:r>
            <a:r>
              <a:rPr lang="ko-KR" altLang="en-US" dirty="0"/>
              <a:t>설계서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A513EB-D962-0DFE-B114-F7C10914A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78</a:t>
            </a:fld>
            <a:endParaRPr lang="ko-KR" altLang="en-US" noProof="0"/>
          </a:p>
        </p:txBody>
      </p:sp>
      <p:pic>
        <p:nvPicPr>
          <p:cNvPr id="23" name="그림 22" descr="텍스트, 영수증, 평행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203D15D-80F6-8900-F297-693933C591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436"/>
          <a:stretch>
            <a:fillRect/>
          </a:stretch>
        </p:blipFill>
        <p:spPr>
          <a:xfrm>
            <a:off x="4005422" y="3554045"/>
            <a:ext cx="4220336" cy="242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554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C09BD-92D5-CC5E-7176-E26B2F78D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1AC60DC-A4A6-CF15-B7DB-D7939983E2E3}"/>
              </a:ext>
            </a:extLst>
          </p:cNvPr>
          <p:cNvSpPr/>
          <p:nvPr/>
        </p:nvSpPr>
        <p:spPr>
          <a:xfrm>
            <a:off x="2276272" y="251093"/>
            <a:ext cx="6796740" cy="6489432"/>
          </a:xfrm>
          <a:prstGeom prst="roundRect">
            <a:avLst>
              <a:gd name="adj" fmla="val 6604"/>
            </a:avLst>
          </a:prstGeom>
          <a:solidFill>
            <a:schemeClr val="bg1"/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 descr="텍스트, 도표, 스케치, 그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2B6BCEB-EC89-926C-E000-1EFB14EFC46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54" y="320616"/>
            <a:ext cx="6156374" cy="634565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ED7AB3F-B210-1FEB-96EC-79300B580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DFD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AAF803-AE39-B81E-6E19-5E5B27B90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79</a:t>
            </a:fld>
            <a:endParaRPr lang="ko-KR" altLang="en-US" noProof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44DBD1-B665-E066-3A93-A54AD6C6F02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13548" y="6240265"/>
            <a:ext cx="1340073" cy="43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69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41B2C-D2EC-3399-3657-F2CD1E284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36AA485-99FD-8505-C11E-93AD399B544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846184" flipH="1">
            <a:off x="-231291" y="4958998"/>
            <a:ext cx="3109928" cy="13994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4003C8E-0DFE-256C-21EF-E5B36B187D6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9599509" flipH="1">
            <a:off x="8883507" y="5001479"/>
            <a:ext cx="3109928" cy="139946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4839AA9-5302-5E2D-D2D9-2A036DE84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40D5B25-90E1-AB84-0B80-599225BD7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8</a:t>
            </a:fld>
            <a:endParaRPr lang="ko-KR" altLang="en-US" noProof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4AF97DB-37C9-CFB0-201E-EAB01AF11923}"/>
              </a:ext>
            </a:extLst>
          </p:cNvPr>
          <p:cNvCxnSpPr>
            <a:cxnSpLocks/>
          </p:cNvCxnSpPr>
          <p:nvPr/>
        </p:nvCxnSpPr>
        <p:spPr>
          <a:xfrm>
            <a:off x="3581219" y="4440864"/>
            <a:ext cx="18482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6C0539C-BF63-F912-A300-91997423A553}"/>
              </a:ext>
            </a:extLst>
          </p:cNvPr>
          <p:cNvCxnSpPr>
            <a:cxnSpLocks/>
          </p:cNvCxnSpPr>
          <p:nvPr/>
        </p:nvCxnSpPr>
        <p:spPr>
          <a:xfrm>
            <a:off x="6857349" y="4440864"/>
            <a:ext cx="18482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4" descr="오라클 데이터베이스 - 나무위키">
            <a:extLst>
              <a:ext uri="{FF2B5EF4-FFF2-40B4-BE49-F238E27FC236}">
                <a16:creationId xmlns:a16="http://schemas.microsoft.com/office/drawing/2014/main" id="{5CB98C9B-291A-182E-A037-08FA5E8B1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912" y="2679074"/>
            <a:ext cx="2651128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58A21A2E-9FA5-8943-7BA1-EBE78F60645C}"/>
              </a:ext>
            </a:extLst>
          </p:cNvPr>
          <p:cNvSpPr txBox="1">
            <a:spLocks/>
          </p:cNvSpPr>
          <p:nvPr/>
        </p:nvSpPr>
        <p:spPr>
          <a:xfrm>
            <a:off x="3497184" y="4023791"/>
            <a:ext cx="2016324" cy="51435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웹 페이지</a:t>
            </a:r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46FB2944-6BAE-93C8-8942-6036304E3EDD}"/>
              </a:ext>
            </a:extLst>
          </p:cNvPr>
          <p:cNvSpPr txBox="1">
            <a:spLocks/>
          </p:cNvSpPr>
          <p:nvPr/>
        </p:nvSpPr>
        <p:spPr>
          <a:xfrm>
            <a:off x="6773314" y="4023791"/>
            <a:ext cx="2016324" cy="51435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데이터베이스</a:t>
            </a:r>
          </a:p>
        </p:txBody>
      </p:sp>
      <p:pic>
        <p:nvPicPr>
          <p:cNvPr id="1026" name="Picture 2" descr="Node.js - 나무위키">
            <a:extLst>
              <a:ext uri="{FF2B5EF4-FFF2-40B4-BE49-F238E27FC236}">
                <a16:creationId xmlns:a16="http://schemas.microsoft.com/office/drawing/2014/main" id="{71E899CD-FABA-70E3-C3E3-37261CD44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156" y="2679074"/>
            <a:ext cx="2136379" cy="130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5160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5CF77-4C18-5E6C-3F43-BE683030D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596474-6E19-27F3-3991-26446F9E7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88835E-164B-07B7-535D-9D5614943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80</a:t>
            </a:fld>
            <a:endParaRPr lang="ko-KR" altLang="en-US" noProof="0"/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B459E9B2-4EF5-99D8-382C-22C244F970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1669" y="2492274"/>
            <a:ext cx="9839395" cy="3623181"/>
          </a:xfrm>
        </p:spPr>
        <p:txBody>
          <a:bodyPr>
            <a:normAutofit/>
          </a:bodyPr>
          <a:lstStyle/>
          <a:p>
            <a:pPr marL="180975" indent="-180975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생각했던 것보다 규모가 크다 보니 처음에 어떻게 구현해야 할지 </a:t>
            </a:r>
            <a:r>
              <a:rPr lang="ko-KR" altLang="en-US" sz="2000" dirty="0" err="1"/>
              <a:t>막막했었다</a:t>
            </a:r>
            <a:r>
              <a:rPr lang="en-US" altLang="ko-KR" sz="2000" dirty="0"/>
              <a:t>.</a:t>
            </a:r>
          </a:p>
          <a:p>
            <a:pPr marL="180975" indent="-180975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막상 시작하고 틀을 한 번 만들고 나니 그 뒤부터는 순조롭게 진행할 수 있었다</a:t>
            </a:r>
            <a:r>
              <a:rPr lang="en-US" altLang="ko-KR" sz="2000" dirty="0"/>
              <a:t>.</a:t>
            </a:r>
          </a:p>
          <a:p>
            <a:pPr marL="180975" indent="-180975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/>
              <a:t>GPT</a:t>
            </a:r>
            <a:r>
              <a:rPr lang="ko-KR" altLang="en-US" sz="2000" dirty="0"/>
              <a:t>나 </a:t>
            </a:r>
            <a:r>
              <a:rPr lang="en-US" altLang="ko-KR" sz="2000" dirty="0"/>
              <a:t>Gemini</a:t>
            </a:r>
            <a:r>
              <a:rPr lang="ko-KR" altLang="en-US" sz="2000" dirty="0"/>
              <a:t>처럼 대화형 </a:t>
            </a:r>
            <a:r>
              <a:rPr lang="en-US" altLang="ko-KR" sz="2000" dirty="0"/>
              <a:t>AI</a:t>
            </a:r>
            <a:r>
              <a:rPr lang="ko-KR" altLang="en-US" sz="2000" dirty="0"/>
              <a:t>를 사용하다가 </a:t>
            </a:r>
            <a:r>
              <a:rPr lang="en-US" altLang="ko-KR" sz="2000" dirty="0"/>
              <a:t>Cursor</a:t>
            </a:r>
            <a:r>
              <a:rPr lang="ko-KR" altLang="en-US" sz="2000" dirty="0"/>
              <a:t>를 사용해 보니 프로젝트 단위로 코드를 생성하고 수정해 주는 부분에서 매우 신기했다</a:t>
            </a:r>
            <a:r>
              <a:rPr lang="en-US" altLang="ko-KR" sz="2000" dirty="0"/>
              <a:t>.</a:t>
            </a:r>
          </a:p>
          <a:p>
            <a:pPr marL="180975" indent="-180975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새롭게 </a:t>
            </a:r>
            <a:r>
              <a:rPr lang="en-US" altLang="ko-KR" sz="2000" dirty="0"/>
              <a:t>Node. JS</a:t>
            </a:r>
            <a:r>
              <a:rPr lang="ko-KR" altLang="en-US" sz="2000" dirty="0"/>
              <a:t> 환경으로 개발하는 경험을 가질 수 있어 좋았다</a:t>
            </a:r>
            <a:r>
              <a:rPr lang="en-US" altLang="ko-KR" sz="2000" dirty="0"/>
              <a:t>.</a:t>
            </a:r>
            <a:endParaRPr lang="ko-KR" altLang="en-US" sz="1800" dirty="0"/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B061C565-C68E-3E98-090F-99B6B9548445}"/>
              </a:ext>
            </a:extLst>
          </p:cNvPr>
          <p:cNvSpPr txBox="1">
            <a:spLocks/>
          </p:cNvSpPr>
          <p:nvPr/>
        </p:nvSpPr>
        <p:spPr>
          <a:xfrm>
            <a:off x="1357144" y="1964008"/>
            <a:ext cx="5156200" cy="6413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2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24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20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4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8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SzPct val="7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6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1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Clr>
                <a:schemeClr val="accent3">
                  <a:lumMod val="75000"/>
                </a:schemeClr>
              </a:buClr>
              <a:buSzPct val="7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r>
              <a:rPr lang="ko-KR" altLang="en-US" dirty="0" err="1"/>
              <a:t>느낀점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43988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83840-A6CD-4697-A020-A537418CE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25B66-83CF-31B1-84F1-354AF1FA4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참고문헌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4BF184-CD1A-534C-6149-41E46F634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81</a:t>
            </a:fld>
            <a:endParaRPr lang="ko-KR" altLang="en-US" noProof="0"/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0DC02B15-7E4B-D8F5-965D-B61C27F56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62982" y="1649632"/>
            <a:ext cx="9025511" cy="4474723"/>
          </a:xfrm>
        </p:spPr>
        <p:txBody>
          <a:bodyPr>
            <a:normAutofit/>
          </a:bodyPr>
          <a:lstStyle/>
          <a:p>
            <a:pPr marL="180975" indent="-180975">
              <a:lnSpc>
                <a:spcPct val="110000"/>
              </a:lnSpc>
            </a:pPr>
            <a:r>
              <a:rPr lang="ko-KR" altLang="en-US" dirty="0"/>
              <a:t>주 </a:t>
            </a:r>
            <a:r>
              <a:rPr lang="ko-KR" altLang="en-US" dirty="0" err="1"/>
              <a:t>바이브코딩</a:t>
            </a:r>
            <a:r>
              <a:rPr lang="en-US" altLang="ko-KR" dirty="0"/>
              <a:t>: Gemini</a:t>
            </a:r>
          </a:p>
          <a:p>
            <a:pPr marL="180975" indent="-180975">
              <a:lnSpc>
                <a:spcPct val="110000"/>
              </a:lnSpc>
            </a:pPr>
            <a:r>
              <a:rPr lang="ko-KR" altLang="en-US" dirty="0"/>
              <a:t>보조 </a:t>
            </a:r>
            <a:r>
              <a:rPr lang="ko-KR" altLang="en-US" dirty="0" err="1"/>
              <a:t>바이브코딩</a:t>
            </a:r>
            <a:r>
              <a:rPr lang="en-US" altLang="ko-KR" dirty="0"/>
              <a:t>: Cursor, Claude</a:t>
            </a:r>
          </a:p>
          <a:p>
            <a:pPr marL="180975" indent="-180975">
              <a:lnSpc>
                <a:spcPct val="110000"/>
              </a:lnSpc>
            </a:pPr>
            <a:r>
              <a:rPr lang="ko-KR" altLang="en-US" dirty="0"/>
              <a:t>로고 아이콘 이미지</a:t>
            </a:r>
            <a:r>
              <a:rPr lang="en-US" altLang="ko-KR" dirty="0"/>
              <a:t>: </a:t>
            </a:r>
            <a:r>
              <a:rPr lang="ko-KR" altLang="en-US" dirty="0" err="1"/>
              <a:t>미리캔버스</a:t>
            </a:r>
            <a:endParaRPr lang="ko-KR" altLang="en-US" dirty="0"/>
          </a:p>
          <a:p>
            <a:pPr marL="180975" indent="-180975">
              <a:lnSpc>
                <a:spcPct val="110000"/>
              </a:lnSpc>
            </a:pPr>
            <a:r>
              <a:rPr lang="ko-KR" altLang="en-US" dirty="0" err="1"/>
              <a:t>그외</a:t>
            </a:r>
            <a:r>
              <a:rPr lang="ko-KR" altLang="en-US" dirty="0"/>
              <a:t> 아이콘 이미지</a:t>
            </a:r>
            <a:r>
              <a:rPr lang="en-US" altLang="ko-KR" dirty="0"/>
              <a:t>: </a:t>
            </a:r>
            <a:r>
              <a:rPr lang="en-US" altLang="ko-KR" dirty="0" err="1"/>
              <a:t>flaticon</a:t>
            </a:r>
            <a:r>
              <a:rPr lang="en-US" altLang="ko-KR" dirty="0"/>
              <a:t> (</a:t>
            </a:r>
            <a:r>
              <a:rPr lang="ko-KR" altLang="en-US" dirty="0"/>
              <a:t>저작권자</a:t>
            </a:r>
            <a:r>
              <a:rPr lang="en-US" altLang="ko-KR" dirty="0"/>
              <a:t>: </a:t>
            </a:r>
            <a:r>
              <a:rPr lang="en-US" altLang="ko-KR" dirty="0" err="1"/>
              <a:t>freepik</a:t>
            </a:r>
            <a:r>
              <a:rPr lang="en-US" altLang="ko-KR" dirty="0"/>
              <a:t>)</a:t>
            </a:r>
          </a:p>
          <a:p>
            <a:pPr marL="180975" indent="-180975">
              <a:lnSpc>
                <a:spcPct val="110000"/>
              </a:lnSpc>
            </a:pPr>
            <a:r>
              <a:rPr lang="ko-KR" altLang="en-US" dirty="0"/>
              <a:t>배너 이미지</a:t>
            </a:r>
            <a:r>
              <a:rPr lang="en-US" altLang="ko-KR" dirty="0"/>
              <a:t>: Gemini</a:t>
            </a:r>
          </a:p>
          <a:p>
            <a:pPr marL="180975" indent="-180975">
              <a:lnSpc>
                <a:spcPct val="110000"/>
              </a:lnSpc>
            </a:pPr>
            <a:r>
              <a:rPr lang="ko-KR" altLang="en-US" dirty="0"/>
              <a:t>개발환경</a:t>
            </a:r>
            <a:r>
              <a:rPr lang="en-US" altLang="ko-KR" dirty="0"/>
              <a:t>: Visual Studio Code, Node.js</a:t>
            </a:r>
          </a:p>
          <a:p>
            <a:pPr marL="180975" indent="-180975">
              <a:lnSpc>
                <a:spcPct val="110000"/>
              </a:lnSpc>
            </a:pPr>
            <a:r>
              <a:rPr lang="en-US" altLang="ko-KR" dirty="0"/>
              <a:t>CSS Style: </a:t>
            </a:r>
            <a:r>
              <a:rPr lang="en-US" altLang="ko-KR" dirty="0" err="1"/>
              <a:t>tailwindcss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04274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5FBEB845-030E-67D6-5D45-1FD730A7E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478274" y="5295337"/>
            <a:ext cx="8484119" cy="1410677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E48D2C-57B9-EFD3-2219-91E2EDB49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82</a:t>
            </a:fld>
            <a:endParaRPr lang="ko-KR" altLang="en-US" noProof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09CB35F-6E3A-726A-CF78-F6C39B3E9FC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4696452" flipH="1">
            <a:off x="2979328" y="2748546"/>
            <a:ext cx="3109928" cy="13994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E9EEEED-FE12-BDF3-5FF4-482D1D8845A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8646919" y="2704121"/>
            <a:ext cx="3109928" cy="139946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A6E85DB-AD56-9F96-C429-00566183758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 flipH="1">
            <a:off x="-213936" y="2748547"/>
            <a:ext cx="3109928" cy="13994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726BED9-652E-99E7-2DC9-9785054B38E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4087428" flipH="1">
            <a:off x="5500538" y="2580288"/>
            <a:ext cx="3109928" cy="1399468"/>
          </a:xfrm>
          <a:prstGeom prst="rect">
            <a:avLst/>
          </a:prstGeom>
        </p:spPr>
      </p:pic>
      <p:sp>
        <p:nvSpPr>
          <p:cNvPr id="8" name="제목 7">
            <a:extLst>
              <a:ext uri="{FF2B5EF4-FFF2-40B4-BE49-F238E27FC236}">
                <a16:creationId xmlns:a16="http://schemas.microsoft.com/office/drawing/2014/main" id="{500DD4E8-A123-B4A1-48BF-9FE8DD7B6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891"/>
            <a:ext cx="10515600" cy="2862262"/>
          </a:xfrm>
        </p:spPr>
        <p:txBody>
          <a:bodyPr anchor="ctr"/>
          <a:lstStyle/>
          <a:p>
            <a:pPr algn="ctr"/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746656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CDE3C-F1BB-3C3B-D575-663A006DE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B1F76030-A5A6-06E4-A20E-A24328CC0CB0}"/>
              </a:ext>
            </a:extLst>
          </p:cNvPr>
          <p:cNvSpPr/>
          <p:nvPr/>
        </p:nvSpPr>
        <p:spPr>
          <a:xfrm>
            <a:off x="3575812" y="6044881"/>
            <a:ext cx="5040374" cy="28994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B5EC4C9-2CC0-03C2-DA79-4F3221FF08BC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096000" y="2307385"/>
            <a:ext cx="0" cy="27097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CD0E1AA4-351E-0FDA-B1A7-30F8081DE09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1646"/>
          <a:stretch>
            <a:fillRect/>
          </a:stretch>
        </p:blipFill>
        <p:spPr>
          <a:xfrm flipH="1">
            <a:off x="228976" y="5458532"/>
            <a:ext cx="1503794" cy="1399468"/>
          </a:xfrm>
          <a:prstGeom prst="rect">
            <a:avLst/>
          </a:prstGeom>
        </p:spPr>
      </p:pic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26187654-B769-9915-7479-CF7AEA4764EF}"/>
              </a:ext>
            </a:extLst>
          </p:cNvPr>
          <p:cNvCxnSpPr>
            <a:cxnSpLocks/>
          </p:cNvCxnSpPr>
          <p:nvPr/>
        </p:nvCxnSpPr>
        <p:spPr>
          <a:xfrm flipV="1">
            <a:off x="8465607" y="2557616"/>
            <a:ext cx="22462" cy="211814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각형: 둥근 대각선 방향 모서리 3">
            <a:extLst>
              <a:ext uri="{FF2B5EF4-FFF2-40B4-BE49-F238E27FC236}">
                <a16:creationId xmlns:a16="http://schemas.microsoft.com/office/drawing/2014/main" id="{186226E6-ABC6-0134-1429-B0C46AFC23EE}"/>
              </a:ext>
            </a:extLst>
          </p:cNvPr>
          <p:cNvSpPr/>
          <p:nvPr/>
        </p:nvSpPr>
        <p:spPr>
          <a:xfrm>
            <a:off x="1381328" y="3362380"/>
            <a:ext cx="9360934" cy="2005714"/>
          </a:xfrm>
          <a:prstGeom prst="round2Diag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5D35CFAF-CF05-95C5-1AF9-17ABB2B4B8D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205"/>
          <a:stretch>
            <a:fillRect/>
          </a:stretch>
        </p:blipFill>
        <p:spPr>
          <a:xfrm rot="10800000" flipH="1">
            <a:off x="10581220" y="5507317"/>
            <a:ext cx="1610780" cy="1399468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43574D9-3E1D-6204-8E7E-7217BA1424F7}"/>
              </a:ext>
            </a:extLst>
          </p:cNvPr>
          <p:cNvCxnSpPr>
            <a:cxnSpLocks/>
          </p:cNvCxnSpPr>
          <p:nvPr/>
        </p:nvCxnSpPr>
        <p:spPr>
          <a:xfrm flipH="1" flipV="1">
            <a:off x="3653529" y="2565391"/>
            <a:ext cx="22465" cy="219596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78697BB-807F-C251-28E6-27138E6A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altLang="ko-KR" noProof="0" smtClean="0"/>
              <a:pPr/>
              <a:t>9</a:t>
            </a:fld>
            <a:endParaRPr lang="ko-KR" altLang="en-US" noProof="0"/>
          </a:p>
        </p:txBody>
      </p:sp>
      <p:sp>
        <p:nvSpPr>
          <p:cNvPr id="11" name="제목 81">
            <a:extLst>
              <a:ext uri="{FF2B5EF4-FFF2-40B4-BE49-F238E27FC236}">
                <a16:creationId xmlns:a16="http://schemas.microsoft.com/office/drawing/2014/main" id="{C4EAEF01-C72C-1D92-1E35-FCBAB8DC924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400" b="1" kern="1200" cap="none" spc="0" baseline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3600"/>
              <a:t>구성도</a:t>
            </a:r>
            <a:endParaRPr lang="ko-KR" altLang="en-US" sz="36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0EA991C-761C-5301-8C24-04241BD1ACC1}"/>
              </a:ext>
            </a:extLst>
          </p:cNvPr>
          <p:cNvSpPr/>
          <p:nvPr/>
        </p:nvSpPr>
        <p:spPr>
          <a:xfrm>
            <a:off x="5285362" y="1622597"/>
            <a:ext cx="1621276" cy="6847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>
                <a:solidFill>
                  <a:schemeClr val="tx1"/>
                </a:solidFill>
              </a:rPr>
              <a:t>EaGCart</a:t>
            </a:r>
            <a:endParaRPr lang="ko-KR" altLang="en-US" sz="20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사각형: 잘린 위쪽 모서리 15">
            <a:extLst>
              <a:ext uri="{FF2B5EF4-FFF2-40B4-BE49-F238E27FC236}">
                <a16:creationId xmlns:a16="http://schemas.microsoft.com/office/drawing/2014/main" id="{582520E6-7A4B-BCBD-3E40-7447DC0EEFA7}"/>
              </a:ext>
            </a:extLst>
          </p:cNvPr>
          <p:cNvSpPr/>
          <p:nvPr/>
        </p:nvSpPr>
        <p:spPr>
          <a:xfrm>
            <a:off x="9398839" y="3629319"/>
            <a:ext cx="1211094" cy="400455"/>
          </a:xfrm>
          <a:prstGeom prst="snip2SameRect">
            <a:avLst>
              <a:gd name="adj1" fmla="val 32560"/>
              <a:gd name="adj2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ysClr val="windowText" lastClr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매출 관리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CD90A18-E811-1F4E-F989-0984BDF69966}"/>
              </a:ext>
            </a:extLst>
          </p:cNvPr>
          <p:cNvCxnSpPr>
            <a:cxnSpLocks/>
          </p:cNvCxnSpPr>
          <p:nvPr/>
        </p:nvCxnSpPr>
        <p:spPr>
          <a:xfrm flipV="1">
            <a:off x="3660013" y="2567988"/>
            <a:ext cx="4818564" cy="10373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A78F465-E148-5E06-FF78-AFD5B5012342}"/>
              </a:ext>
            </a:extLst>
          </p:cNvPr>
          <p:cNvGrpSpPr/>
          <p:nvPr/>
        </p:nvGrpSpPr>
        <p:grpSpPr>
          <a:xfrm>
            <a:off x="9982200" y="369235"/>
            <a:ext cx="1625125" cy="1091117"/>
            <a:chOff x="9271778" y="1381329"/>
            <a:chExt cx="1625125" cy="1091117"/>
          </a:xfrm>
        </p:grpSpPr>
        <p:sp>
          <p:nvSpPr>
            <p:cNvPr id="41" name="사각형: 모서리가 접힌 도형 40">
              <a:extLst>
                <a:ext uri="{FF2B5EF4-FFF2-40B4-BE49-F238E27FC236}">
                  <a16:creationId xmlns:a16="http://schemas.microsoft.com/office/drawing/2014/main" id="{33FA06F1-A06C-0981-2FD3-22FF8FB86AF2}"/>
                </a:ext>
              </a:extLst>
            </p:cNvPr>
            <p:cNvSpPr/>
            <p:nvPr/>
          </p:nvSpPr>
          <p:spPr>
            <a:xfrm>
              <a:off x="9271778" y="1381329"/>
              <a:ext cx="1621276" cy="1091117"/>
            </a:xfrm>
            <a:prstGeom prst="folded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B9C0CF-9F80-AAA4-748C-628D167A4FC3}"/>
                </a:ext>
              </a:extLst>
            </p:cNvPr>
            <p:cNvSpPr/>
            <p:nvPr/>
          </p:nvSpPr>
          <p:spPr>
            <a:xfrm>
              <a:off x="9390434" y="1497170"/>
              <a:ext cx="200011" cy="200011"/>
            </a:xfrm>
            <a:prstGeom prst="rect">
              <a:avLst/>
            </a:prstGeom>
            <a:noFill/>
            <a:ln w="38100">
              <a:solidFill>
                <a:srgbClr val="6261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42A3275-5C84-E6FA-06B2-88C715629FA3}"/>
                </a:ext>
              </a:extLst>
            </p:cNvPr>
            <p:cNvSpPr/>
            <p:nvPr/>
          </p:nvSpPr>
          <p:spPr>
            <a:xfrm>
              <a:off x="9390434" y="1829600"/>
              <a:ext cx="200011" cy="200011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0F54778-8365-16C2-F985-51AD0157B4E3}"/>
                </a:ext>
              </a:extLst>
            </p:cNvPr>
            <p:cNvSpPr/>
            <p:nvPr/>
          </p:nvSpPr>
          <p:spPr>
            <a:xfrm>
              <a:off x="9393162" y="2161037"/>
              <a:ext cx="200011" cy="200011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B754DE1-4677-D818-73DC-81FB1A632892}"/>
                </a:ext>
              </a:extLst>
            </p:cNvPr>
            <p:cNvSpPr txBox="1"/>
            <p:nvPr/>
          </p:nvSpPr>
          <p:spPr>
            <a:xfrm>
              <a:off x="9620234" y="1413689"/>
              <a:ext cx="12766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→ 계획 및 구성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B0A1DC1-5626-E724-0BF0-301B861D5E74}"/>
                </a:ext>
              </a:extLst>
            </p:cNvPr>
            <p:cNvSpPr txBox="1"/>
            <p:nvPr/>
          </p:nvSpPr>
          <p:spPr>
            <a:xfrm>
              <a:off x="9620234" y="1764767"/>
              <a:ext cx="12766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→ 개발 중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14DD59E-EEE7-CB17-9A66-1F957C58F10F}"/>
                </a:ext>
              </a:extLst>
            </p:cNvPr>
            <p:cNvSpPr txBox="1"/>
            <p:nvPr/>
          </p:nvSpPr>
          <p:spPr>
            <a:xfrm>
              <a:off x="9620234" y="2115846"/>
              <a:ext cx="12766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→ 구현 완료</a:t>
              </a:r>
            </a:p>
          </p:txBody>
        </p:sp>
      </p:grpSp>
      <p:sp>
        <p:nvSpPr>
          <p:cNvPr id="50" name="내용 개체 틀 2">
            <a:extLst>
              <a:ext uri="{FF2B5EF4-FFF2-40B4-BE49-F238E27FC236}">
                <a16:creationId xmlns:a16="http://schemas.microsoft.com/office/drawing/2014/main" id="{9C913FF7-37F7-16F3-F870-700589E88CFA}"/>
              </a:ext>
            </a:extLst>
          </p:cNvPr>
          <p:cNvSpPr txBox="1">
            <a:spLocks/>
          </p:cNvSpPr>
          <p:nvPr/>
        </p:nvSpPr>
        <p:spPr>
          <a:xfrm>
            <a:off x="4403880" y="5635033"/>
            <a:ext cx="350623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개발 진행 현황</a:t>
            </a:r>
          </a:p>
        </p:txBody>
      </p:sp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D53A8174-031A-D18B-E3C7-D7FF647D14D1}"/>
              </a:ext>
            </a:extLst>
          </p:cNvPr>
          <p:cNvSpPr txBox="1">
            <a:spLocks/>
          </p:cNvSpPr>
          <p:nvPr/>
        </p:nvSpPr>
        <p:spPr>
          <a:xfrm>
            <a:off x="5725959" y="6011518"/>
            <a:ext cx="74008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100%</a:t>
            </a:r>
            <a:endParaRPr lang="ko-KR" altLang="en-US" sz="1400" dirty="0"/>
          </a:p>
        </p:txBody>
      </p:sp>
      <p:sp>
        <p:nvSpPr>
          <p:cNvPr id="82" name="사각형: 잘린 위쪽 모서리 81">
            <a:extLst>
              <a:ext uri="{FF2B5EF4-FFF2-40B4-BE49-F238E27FC236}">
                <a16:creationId xmlns:a16="http://schemas.microsoft.com/office/drawing/2014/main" id="{1EB39421-59B1-159E-AFA9-2D8F7B2DE1DB}"/>
              </a:ext>
            </a:extLst>
          </p:cNvPr>
          <p:cNvSpPr/>
          <p:nvPr/>
        </p:nvSpPr>
        <p:spPr>
          <a:xfrm>
            <a:off x="6350353" y="3639386"/>
            <a:ext cx="1211094" cy="400455"/>
          </a:xfrm>
          <a:prstGeom prst="snip2SameRect">
            <a:avLst>
              <a:gd name="adj1" fmla="val 32560"/>
              <a:gd name="adj2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ysClr val="windowText" lastClr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관리</a:t>
            </a:r>
          </a:p>
        </p:txBody>
      </p:sp>
      <p:sp>
        <p:nvSpPr>
          <p:cNvPr id="59" name="사각형: 둥근 위쪽 모서리 58">
            <a:extLst>
              <a:ext uri="{FF2B5EF4-FFF2-40B4-BE49-F238E27FC236}">
                <a16:creationId xmlns:a16="http://schemas.microsoft.com/office/drawing/2014/main" id="{67845A86-D9D0-D0F5-471F-1096D1B46D02}"/>
              </a:ext>
            </a:extLst>
          </p:cNvPr>
          <p:cNvSpPr/>
          <p:nvPr/>
        </p:nvSpPr>
        <p:spPr>
          <a:xfrm>
            <a:off x="7871715" y="2745683"/>
            <a:ext cx="1219737" cy="416666"/>
          </a:xfrm>
          <a:prstGeom prst="round2SameRect">
            <a:avLst>
              <a:gd name="adj1" fmla="val 47030"/>
              <a:gd name="adj2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</a:p>
        </p:txBody>
      </p:sp>
      <p:sp>
        <p:nvSpPr>
          <p:cNvPr id="101" name="사각형: 잘린 위쪽 모서리 100">
            <a:extLst>
              <a:ext uri="{FF2B5EF4-FFF2-40B4-BE49-F238E27FC236}">
                <a16:creationId xmlns:a16="http://schemas.microsoft.com/office/drawing/2014/main" id="{07BEBC1E-D769-2ACB-5A8A-CDF4E785E182}"/>
              </a:ext>
            </a:extLst>
          </p:cNvPr>
          <p:cNvSpPr/>
          <p:nvPr/>
        </p:nvSpPr>
        <p:spPr>
          <a:xfrm>
            <a:off x="7880358" y="3629319"/>
            <a:ext cx="1211094" cy="400455"/>
          </a:xfrm>
          <a:prstGeom prst="snip2SameRect">
            <a:avLst>
              <a:gd name="adj1" fmla="val 32560"/>
              <a:gd name="adj2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ysClr val="windowText" lastClr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재고 관리</a:t>
            </a:r>
          </a:p>
        </p:txBody>
      </p:sp>
      <p:sp>
        <p:nvSpPr>
          <p:cNvPr id="9" name="사각형: 잘린 위쪽 모서리 8">
            <a:extLst>
              <a:ext uri="{FF2B5EF4-FFF2-40B4-BE49-F238E27FC236}">
                <a16:creationId xmlns:a16="http://schemas.microsoft.com/office/drawing/2014/main" id="{DAA47F5A-5DD5-C75D-4E43-6605EAEDFC20}"/>
              </a:ext>
            </a:extLst>
          </p:cNvPr>
          <p:cNvSpPr/>
          <p:nvPr/>
        </p:nvSpPr>
        <p:spPr>
          <a:xfrm>
            <a:off x="6375561" y="4184140"/>
            <a:ext cx="1211094" cy="400455"/>
          </a:xfrm>
          <a:prstGeom prst="snip2SameRect">
            <a:avLst>
              <a:gd name="adj1" fmla="val 32560"/>
              <a:gd name="adj2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ysClr val="windowText" lastClr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 관리</a:t>
            </a:r>
          </a:p>
        </p:txBody>
      </p:sp>
      <p:sp>
        <p:nvSpPr>
          <p:cNvPr id="10" name="사각형: 잘린 위쪽 모서리 9">
            <a:extLst>
              <a:ext uri="{FF2B5EF4-FFF2-40B4-BE49-F238E27FC236}">
                <a16:creationId xmlns:a16="http://schemas.microsoft.com/office/drawing/2014/main" id="{3F5E6B62-AECF-9BB4-CC61-E5B06F25D18D}"/>
              </a:ext>
            </a:extLst>
          </p:cNvPr>
          <p:cNvSpPr/>
          <p:nvPr/>
        </p:nvSpPr>
        <p:spPr>
          <a:xfrm>
            <a:off x="6375561" y="4725893"/>
            <a:ext cx="1211094" cy="400455"/>
          </a:xfrm>
          <a:prstGeom prst="snip2SameRect">
            <a:avLst>
              <a:gd name="adj1" fmla="val 32560"/>
              <a:gd name="adj2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500" dirty="0">
                <a:solidFill>
                  <a:sysClr val="windowText" lastClr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이벤트 관리</a:t>
            </a:r>
          </a:p>
        </p:txBody>
      </p:sp>
      <p:sp>
        <p:nvSpPr>
          <p:cNvPr id="13" name="사각형: 잘린 위쪽 모서리 12">
            <a:extLst>
              <a:ext uri="{FF2B5EF4-FFF2-40B4-BE49-F238E27FC236}">
                <a16:creationId xmlns:a16="http://schemas.microsoft.com/office/drawing/2014/main" id="{9DCA0C78-ED5F-973B-A4B6-513A79ABE029}"/>
              </a:ext>
            </a:extLst>
          </p:cNvPr>
          <p:cNvSpPr/>
          <p:nvPr/>
        </p:nvSpPr>
        <p:spPr>
          <a:xfrm>
            <a:off x="7880358" y="4166051"/>
            <a:ext cx="1211094" cy="400455"/>
          </a:xfrm>
          <a:prstGeom prst="snip2SameRect">
            <a:avLst>
              <a:gd name="adj1" fmla="val 32560"/>
              <a:gd name="adj2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ysClr val="windowText" lastClr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문의 관리</a:t>
            </a:r>
          </a:p>
        </p:txBody>
      </p:sp>
      <p:sp>
        <p:nvSpPr>
          <p:cNvPr id="14" name="사각형: 잘린 위쪽 모서리 13">
            <a:extLst>
              <a:ext uri="{FF2B5EF4-FFF2-40B4-BE49-F238E27FC236}">
                <a16:creationId xmlns:a16="http://schemas.microsoft.com/office/drawing/2014/main" id="{D961639E-BAAC-B13C-0E98-1A2AAF1DE53E}"/>
              </a:ext>
            </a:extLst>
          </p:cNvPr>
          <p:cNvSpPr/>
          <p:nvPr/>
        </p:nvSpPr>
        <p:spPr>
          <a:xfrm>
            <a:off x="9398839" y="4166050"/>
            <a:ext cx="1211094" cy="400455"/>
          </a:xfrm>
          <a:prstGeom prst="snip2SameRect">
            <a:avLst>
              <a:gd name="adj1" fmla="val 32560"/>
              <a:gd name="adj2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ysClr val="windowText" lastClr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리뷰 관리</a:t>
            </a:r>
          </a:p>
        </p:txBody>
      </p:sp>
      <p:sp>
        <p:nvSpPr>
          <p:cNvPr id="20" name="사각형: 둥근 대각선 방향 모서리 19">
            <a:extLst>
              <a:ext uri="{FF2B5EF4-FFF2-40B4-BE49-F238E27FC236}">
                <a16:creationId xmlns:a16="http://schemas.microsoft.com/office/drawing/2014/main" id="{922B84FA-0494-44A8-C75D-DDB5BB4DC9AB}"/>
              </a:ext>
            </a:extLst>
          </p:cNvPr>
          <p:cNvSpPr/>
          <p:nvPr/>
        </p:nvSpPr>
        <p:spPr>
          <a:xfrm>
            <a:off x="1763188" y="3452226"/>
            <a:ext cx="3794548" cy="1806275"/>
          </a:xfrm>
          <a:prstGeom prst="round2Diag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사각형: 잘린 위쪽 모서리 20">
            <a:extLst>
              <a:ext uri="{FF2B5EF4-FFF2-40B4-BE49-F238E27FC236}">
                <a16:creationId xmlns:a16="http://schemas.microsoft.com/office/drawing/2014/main" id="{D256A301-3619-298B-A865-D9B85038515A}"/>
              </a:ext>
            </a:extLst>
          </p:cNvPr>
          <p:cNvSpPr/>
          <p:nvPr/>
        </p:nvSpPr>
        <p:spPr>
          <a:xfrm>
            <a:off x="2319085" y="4180850"/>
            <a:ext cx="1211094" cy="400455"/>
          </a:xfrm>
          <a:prstGeom prst="snip2SameRect">
            <a:avLst>
              <a:gd name="adj1" fmla="val 32560"/>
              <a:gd name="adj2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ysClr val="windowText" lastClr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편의성</a:t>
            </a:r>
          </a:p>
        </p:txBody>
      </p:sp>
      <p:sp>
        <p:nvSpPr>
          <p:cNvPr id="22" name="사각형: 잘린 위쪽 모서리 21">
            <a:extLst>
              <a:ext uri="{FF2B5EF4-FFF2-40B4-BE49-F238E27FC236}">
                <a16:creationId xmlns:a16="http://schemas.microsoft.com/office/drawing/2014/main" id="{EF2A7398-469A-82D3-765C-78C66142F1E5}"/>
              </a:ext>
            </a:extLst>
          </p:cNvPr>
          <p:cNvSpPr/>
          <p:nvPr/>
        </p:nvSpPr>
        <p:spPr>
          <a:xfrm>
            <a:off x="2319085" y="3629319"/>
            <a:ext cx="1211094" cy="400455"/>
          </a:xfrm>
          <a:prstGeom prst="snip2SameRect">
            <a:avLst>
              <a:gd name="adj1" fmla="val 32560"/>
              <a:gd name="adj2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ysClr val="windowText" lastClr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계정</a:t>
            </a:r>
          </a:p>
        </p:txBody>
      </p:sp>
      <p:sp>
        <p:nvSpPr>
          <p:cNvPr id="23" name="사각형: 둥근 위쪽 모서리 22">
            <a:extLst>
              <a:ext uri="{FF2B5EF4-FFF2-40B4-BE49-F238E27FC236}">
                <a16:creationId xmlns:a16="http://schemas.microsoft.com/office/drawing/2014/main" id="{6D778885-F0DB-3C10-504D-00C45E1B6CD8}"/>
              </a:ext>
            </a:extLst>
          </p:cNvPr>
          <p:cNvSpPr/>
          <p:nvPr/>
        </p:nvSpPr>
        <p:spPr>
          <a:xfrm>
            <a:off x="3043660" y="2750274"/>
            <a:ext cx="1219737" cy="416666"/>
          </a:xfrm>
          <a:prstGeom prst="round2SameRect">
            <a:avLst>
              <a:gd name="adj1" fmla="val 47030"/>
              <a:gd name="adj2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</a:p>
        </p:txBody>
      </p:sp>
      <p:sp>
        <p:nvSpPr>
          <p:cNvPr id="25" name="사각형: 잘린 위쪽 모서리 24">
            <a:extLst>
              <a:ext uri="{FF2B5EF4-FFF2-40B4-BE49-F238E27FC236}">
                <a16:creationId xmlns:a16="http://schemas.microsoft.com/office/drawing/2014/main" id="{93E35EB2-AA0D-CF13-BDD7-53477FE2E596}"/>
              </a:ext>
            </a:extLst>
          </p:cNvPr>
          <p:cNvSpPr/>
          <p:nvPr/>
        </p:nvSpPr>
        <p:spPr>
          <a:xfrm>
            <a:off x="3854904" y="3635804"/>
            <a:ext cx="1211094" cy="400455"/>
          </a:xfrm>
          <a:prstGeom prst="snip2SameRect">
            <a:avLst>
              <a:gd name="adj1" fmla="val 32560"/>
              <a:gd name="adj2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ysClr val="windowText" lastClr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</a:t>
            </a:r>
          </a:p>
        </p:txBody>
      </p:sp>
      <p:sp>
        <p:nvSpPr>
          <p:cNvPr id="26" name="사각형: 잘린 위쪽 모서리 25">
            <a:extLst>
              <a:ext uri="{FF2B5EF4-FFF2-40B4-BE49-F238E27FC236}">
                <a16:creationId xmlns:a16="http://schemas.microsoft.com/office/drawing/2014/main" id="{5B93D37B-FCE9-E8D3-E281-F6A9365B1239}"/>
              </a:ext>
            </a:extLst>
          </p:cNvPr>
          <p:cNvSpPr/>
          <p:nvPr/>
        </p:nvSpPr>
        <p:spPr>
          <a:xfrm>
            <a:off x="3854904" y="4180849"/>
            <a:ext cx="1211094" cy="400455"/>
          </a:xfrm>
          <a:prstGeom prst="snip2SameRect">
            <a:avLst>
              <a:gd name="adj1" fmla="val 32560"/>
              <a:gd name="adj2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ysClr val="windowText" lastClr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문의</a:t>
            </a:r>
          </a:p>
        </p:txBody>
      </p:sp>
      <p:sp>
        <p:nvSpPr>
          <p:cNvPr id="30" name="사각형: 잘린 위쪽 모서리 29">
            <a:extLst>
              <a:ext uri="{FF2B5EF4-FFF2-40B4-BE49-F238E27FC236}">
                <a16:creationId xmlns:a16="http://schemas.microsoft.com/office/drawing/2014/main" id="{7333ACD9-7054-8FD5-5B89-F501333344AB}"/>
              </a:ext>
            </a:extLst>
          </p:cNvPr>
          <p:cNvSpPr/>
          <p:nvPr/>
        </p:nvSpPr>
        <p:spPr>
          <a:xfrm>
            <a:off x="2313691" y="4725894"/>
            <a:ext cx="1211094" cy="400455"/>
          </a:xfrm>
          <a:prstGeom prst="snip2SameRect">
            <a:avLst>
              <a:gd name="adj1" fmla="val 32560"/>
              <a:gd name="adj2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ysClr val="windowText" lastClr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리뷰</a:t>
            </a:r>
          </a:p>
        </p:txBody>
      </p:sp>
    </p:spTree>
    <p:extLst>
      <p:ext uri="{BB962C8B-B14F-4D97-AF65-F5344CB8AC3E}">
        <p14:creationId xmlns:p14="http://schemas.microsoft.com/office/powerpoint/2010/main" val="1330397751"/>
      </p:ext>
    </p:extLst>
  </p:cSld>
  <p:clrMapOvr>
    <a:masterClrMapping/>
  </p:clrMapOvr>
</p:sld>
</file>

<file path=ppt/theme/theme1.xml><?xml version="1.0" encoding="utf-8"?>
<a:theme xmlns:a="http://schemas.openxmlformats.org/drawingml/2006/main" name="워터마크 디자인 서식 파일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non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29443069_TF03460614" id="{CDFE137F-FB47-411E-83F5-2908E087461D}" vid="{38D99AA1-BB1D-4CE7-BC15-2F0B68201B39}"/>
    </a:ext>
  </a:extLst>
</a:theme>
</file>

<file path=ppt/theme/theme2.xml><?xml version="1.0" encoding="utf-8"?>
<a:theme xmlns:a="http://schemas.openxmlformats.org/drawingml/2006/main" name="Office 테마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워터마크 디자인 슬라이드</Template>
  <TotalTime>4005</TotalTime>
  <Words>4462</Words>
  <Application>Microsoft Office PowerPoint</Application>
  <PresentationFormat>와이드스크린</PresentationFormat>
  <Paragraphs>2357</Paragraphs>
  <Slides>82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82</vt:i4>
      </vt:variant>
    </vt:vector>
  </HeadingPairs>
  <TitlesOfParts>
    <vt:vector size="89" baseType="lpstr">
      <vt:lpstr>HY견고딕</vt:lpstr>
      <vt:lpstr>맑은 고딕</vt:lpstr>
      <vt:lpstr>Arial</vt:lpstr>
      <vt:lpstr>Cambria</vt:lpstr>
      <vt:lpstr>Century Gothic</vt:lpstr>
      <vt:lpstr>Wingdings</vt:lpstr>
      <vt:lpstr>워터마크 디자인 서식 파일</vt:lpstr>
      <vt:lpstr>EaGCart</vt:lpstr>
      <vt:lpstr>목차</vt:lpstr>
      <vt:lpstr>개요 – 소개 및 목적</vt:lpstr>
      <vt:lpstr>개요 - 기능</vt:lpstr>
      <vt:lpstr>참고사이트 (1)</vt:lpstr>
      <vt:lpstr>참고사이트 (2)</vt:lpstr>
      <vt:lpstr>참고사이트 (3)</vt:lpstr>
      <vt:lpstr>개발환경</vt:lpstr>
      <vt:lpstr>PowerPoint 프레젠테이션</vt:lpstr>
      <vt:lpstr>PowerPoint 프레젠테이션</vt:lpstr>
      <vt:lpstr>PowerPoint 프레젠테이션</vt:lpstr>
      <vt:lpstr>스토리보드</vt:lpstr>
      <vt:lpstr>구현 화면 – 홈 화면</vt:lpstr>
      <vt:lpstr>스토리보드</vt:lpstr>
      <vt:lpstr>구현 화면 – 로그인 화면</vt:lpstr>
      <vt:lpstr>스토리보드</vt:lpstr>
      <vt:lpstr>구현 화면 – 회원가입 화면</vt:lpstr>
      <vt:lpstr>스토리보드</vt:lpstr>
      <vt:lpstr>구현 화면 – 아이디/비밀번호 찾기 화면</vt:lpstr>
      <vt:lpstr>스토리보드</vt:lpstr>
      <vt:lpstr>구현 화면 – 주문목록/배송조회</vt:lpstr>
      <vt:lpstr>스토리보드</vt:lpstr>
      <vt:lpstr>구현 화면 – 찜 리스트</vt:lpstr>
      <vt:lpstr>스토리보드</vt:lpstr>
      <vt:lpstr>구현 화면 – 리뷰 관리</vt:lpstr>
      <vt:lpstr>스토리보드</vt:lpstr>
      <vt:lpstr>구현 화면 – 고객문의</vt:lpstr>
      <vt:lpstr>스토리보드</vt:lpstr>
      <vt:lpstr>구현 화면 – 문의 작성</vt:lpstr>
      <vt:lpstr>스토리보드</vt:lpstr>
      <vt:lpstr>구현 화면 – 문의 내역</vt:lpstr>
      <vt:lpstr>스토리보드</vt:lpstr>
      <vt:lpstr>구현 화면 – 문의 작성</vt:lpstr>
      <vt:lpstr>스토리보드</vt:lpstr>
      <vt:lpstr>구현 화면 – 개인정보확인/수정</vt:lpstr>
      <vt:lpstr>스토리보드</vt:lpstr>
      <vt:lpstr>구현 화면 – 제품 정보</vt:lpstr>
      <vt:lpstr>스토리보드</vt:lpstr>
      <vt:lpstr>구현 화면 – 장바구니</vt:lpstr>
      <vt:lpstr>스토리보드</vt:lpstr>
      <vt:lpstr>구현 화면 – 결제 화면</vt:lpstr>
      <vt:lpstr>스토리보드</vt:lpstr>
      <vt:lpstr>구현 화면 – 할인 기록</vt:lpstr>
      <vt:lpstr>스토리보드</vt:lpstr>
      <vt:lpstr>구현 화면 – [관리자] 홈 화면</vt:lpstr>
      <vt:lpstr>스토리보드</vt:lpstr>
      <vt:lpstr>구현 화면 – [관리자] 대시보드</vt:lpstr>
      <vt:lpstr>스토리보드</vt:lpstr>
      <vt:lpstr>구현 화면 – [관리자] 매출확인</vt:lpstr>
      <vt:lpstr>스토리보드</vt:lpstr>
      <vt:lpstr>구현 화면 – [관리자] 판매기록</vt:lpstr>
      <vt:lpstr>스토리보드</vt:lpstr>
      <vt:lpstr>구현 화면 – [관리자] 상품 관리</vt:lpstr>
      <vt:lpstr>스토리보드</vt:lpstr>
      <vt:lpstr>구현 화면 – [관리자] 상품 등록</vt:lpstr>
      <vt:lpstr>스토리보드</vt:lpstr>
      <vt:lpstr>구현 화면 – [관리자] 재고 관리</vt:lpstr>
      <vt:lpstr>스토리보드</vt:lpstr>
      <vt:lpstr>구현 화면 – [관리자] 배송 관리</vt:lpstr>
      <vt:lpstr>스토리보드</vt:lpstr>
      <vt:lpstr>구현 화면 – [관리자] 회원 관리</vt:lpstr>
      <vt:lpstr>스토리보드</vt:lpstr>
      <vt:lpstr>구현 화면 – [관리자] 리뷰 관리</vt:lpstr>
      <vt:lpstr>스토리보드</vt:lpstr>
      <vt:lpstr>구현 화면 – [관리자] 문의 관리</vt:lpstr>
      <vt:lpstr>스토리보드</vt:lpstr>
      <vt:lpstr>구현 화면 – [관리자] 배너 관리</vt:lpstr>
      <vt:lpstr>스토리보드</vt:lpstr>
      <vt:lpstr>구현 화면 – [관리자] 할인 관리</vt:lpstr>
      <vt:lpstr>스토리보드</vt:lpstr>
      <vt:lpstr>구현 화면 – [관리자] 쿠폰 관리</vt:lpstr>
      <vt:lpstr>데이터베이스 – ERD 간략도</vt:lpstr>
      <vt:lpstr>데이터베이스 - ERD</vt:lpstr>
      <vt:lpstr>데이터베이스 - DB 설계서</vt:lpstr>
      <vt:lpstr>데이터베이스 - DB 설계서</vt:lpstr>
      <vt:lpstr>데이터베이스 - DB 설계서</vt:lpstr>
      <vt:lpstr>데이터베이스 - DB 설계서</vt:lpstr>
      <vt:lpstr>데이터베이스 - DB 설계서</vt:lpstr>
      <vt:lpstr>DFD</vt:lpstr>
      <vt:lpstr>결론</vt:lpstr>
      <vt:lpstr>참고문헌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김진섭[컴퓨터정보공학과]</dc:creator>
  <cp:lastModifiedBy>김진섭[컴퓨터정보공학과]</cp:lastModifiedBy>
  <cp:revision>1036</cp:revision>
  <dcterms:created xsi:type="dcterms:W3CDTF">2025-10-11T16:04:22Z</dcterms:created>
  <dcterms:modified xsi:type="dcterms:W3CDTF">2025-12-13T22:16:07Z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74068000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